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259" r:id="rId2"/>
    <p:sldId id="327" r:id="rId3"/>
    <p:sldId id="326" r:id="rId4"/>
    <p:sldId id="293" r:id="rId5"/>
    <p:sldId id="273" r:id="rId6"/>
    <p:sldId id="305" r:id="rId7"/>
    <p:sldId id="307" r:id="rId8"/>
    <p:sldId id="323" r:id="rId9"/>
    <p:sldId id="265" r:id="rId10"/>
  </p:sldIdLst>
  <p:sldSz cx="9144000" cy="6858000" type="screen4x3"/>
  <p:notesSz cx="6735763" cy="9866313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7" userDrawn="1">
          <p15:clr>
            <a:srgbClr val="A4A3A4"/>
          </p15:clr>
        </p15:guide>
        <p15:guide id="2" pos="2122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CA950"/>
    <a:srgbClr val="9933FF"/>
    <a:srgbClr val="CC99FF"/>
    <a:srgbClr val="9966FF"/>
    <a:srgbClr val="FF66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2945" autoAdjust="0"/>
  </p:normalViewPr>
  <p:slideViewPr>
    <p:cSldViewPr>
      <p:cViewPr varScale="1">
        <p:scale>
          <a:sx n="86" d="100"/>
          <a:sy n="86" d="100"/>
        </p:scale>
        <p:origin x="1122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61" d="100"/>
          <a:sy n="61" d="100"/>
        </p:scale>
        <p:origin x="-3278" y="-91"/>
      </p:cViewPr>
      <p:guideLst>
        <p:guide orient="horz" pos="3107"/>
        <p:guide pos="2122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3_1">
  <dgm:title val=""/>
  <dgm:desc val=""/>
  <dgm:catLst>
    <dgm:cat type="accent3" pri="11100"/>
  </dgm:catLst>
  <dgm:styleLbl name="node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3">
        <a:alpha val="4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#1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#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#4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55965E0-02E6-41F8-822F-CAFD201173F6}" type="doc">
      <dgm:prSet loTypeId="urn:microsoft.com/office/officeart/2005/8/layout/cycle1" loCatId="cycle" qsTypeId="urn:microsoft.com/office/officeart/2005/8/quickstyle/simple2" qsCatId="simple" csTypeId="urn:microsoft.com/office/officeart/2005/8/colors/accent3_1" csCatId="accent3" phldr="1"/>
      <dgm:spPr/>
      <dgm:t>
        <a:bodyPr/>
        <a:lstStyle/>
        <a:p>
          <a:endParaRPr lang="ru-RU"/>
        </a:p>
      </dgm:t>
    </dgm:pt>
    <dgm:pt modelId="{F4494917-302F-4C59-9202-04C3DCA7DFEB}">
      <dgm:prSet phldrT="[Текст]" custT="1"/>
      <dgm:spPr>
        <a:effectLst>
          <a:reflection endPos="0" dir="5400000" sy="-100000" algn="bl" rotWithShape="0"/>
        </a:effectLst>
      </dgm:spPr>
      <dgm:t>
        <a:bodyPr anchor="ctr" anchorCtr="0"/>
        <a:lstStyle/>
        <a:p>
          <a:r>
            <a:rPr lang="uk-UA" sz="1200" b="1" dirty="0" smtClean="0"/>
            <a:t>   Розробка принципів і положень процесу</a:t>
          </a:r>
        </a:p>
      </dgm:t>
    </dgm:pt>
    <dgm:pt modelId="{1CB4BF48-A32D-46B6-A845-FA32AFC04024}" type="parTrans" cxnId="{1A5D8750-856C-4FAE-93B0-A817EFDB07C2}">
      <dgm:prSet/>
      <dgm:spPr/>
      <dgm:t>
        <a:bodyPr/>
        <a:lstStyle/>
        <a:p>
          <a:endParaRPr lang="ru-RU"/>
        </a:p>
      </dgm:t>
    </dgm:pt>
    <dgm:pt modelId="{30BF9448-B7F0-4750-A97C-806EFCEB020E}" type="sibTrans" cxnId="{1A5D8750-856C-4FAE-93B0-A817EFDB07C2}">
      <dgm:prSet/>
      <dgm:spPr/>
      <dgm:t>
        <a:bodyPr/>
        <a:lstStyle/>
        <a:p>
          <a:endParaRPr lang="ru-RU"/>
        </a:p>
      </dgm:t>
    </dgm:pt>
    <dgm:pt modelId="{ADEEEC00-BB32-4C18-AE13-EABBEFA79C16}">
      <dgm:prSet phldrT="[Текст]" custT="1"/>
      <dgm:spPr/>
      <dgm:t>
        <a:bodyPr/>
        <a:lstStyle/>
        <a:p>
          <a:r>
            <a:rPr lang="uk-UA" sz="1200" b="1" dirty="0" smtClean="0"/>
            <a:t>Інформаційно-освітня компанія</a:t>
          </a:r>
          <a:endParaRPr lang="ru-RU" sz="1200" b="1" dirty="0"/>
        </a:p>
      </dgm:t>
    </dgm:pt>
    <dgm:pt modelId="{0F987B57-63CB-417F-B031-0CCC4F8998AA}" type="parTrans" cxnId="{47F0DA18-D5F2-4A38-BB4A-1E3DA698D0A7}">
      <dgm:prSet/>
      <dgm:spPr/>
      <dgm:t>
        <a:bodyPr/>
        <a:lstStyle/>
        <a:p>
          <a:endParaRPr lang="ru-RU"/>
        </a:p>
      </dgm:t>
    </dgm:pt>
    <dgm:pt modelId="{A7D54D73-5C61-4701-8C18-89410DCF8B7A}" type="sibTrans" cxnId="{47F0DA18-D5F2-4A38-BB4A-1E3DA698D0A7}">
      <dgm:prSet/>
      <dgm:spPr/>
      <dgm:t>
        <a:bodyPr/>
        <a:lstStyle/>
        <a:p>
          <a:endParaRPr lang="ru-RU"/>
        </a:p>
      </dgm:t>
    </dgm:pt>
    <dgm:pt modelId="{62D0A2F0-8721-43FB-9F0B-560FB51CE9E0}">
      <dgm:prSet phldrT="[Текст]" custT="1"/>
      <dgm:spPr/>
      <dgm:t>
        <a:bodyPr/>
        <a:lstStyle/>
        <a:p>
          <a:r>
            <a:rPr lang="uk-UA" sz="1200" b="1" dirty="0" smtClean="0"/>
            <a:t>Перевірка проектів</a:t>
          </a:r>
          <a:endParaRPr lang="ru-RU" sz="1200" b="1" dirty="0"/>
        </a:p>
      </dgm:t>
    </dgm:pt>
    <dgm:pt modelId="{9CE47437-723B-4487-AC5B-0EF3CFB116E9}" type="parTrans" cxnId="{7DE808A2-967F-4638-B35D-4FD1FFF6B313}">
      <dgm:prSet/>
      <dgm:spPr/>
      <dgm:t>
        <a:bodyPr/>
        <a:lstStyle/>
        <a:p>
          <a:endParaRPr lang="ru-RU"/>
        </a:p>
      </dgm:t>
    </dgm:pt>
    <dgm:pt modelId="{462FD322-37E7-4335-89B9-F85AA5A81BBF}" type="sibTrans" cxnId="{7DE808A2-967F-4638-B35D-4FD1FFF6B313}">
      <dgm:prSet/>
      <dgm:spPr/>
      <dgm:t>
        <a:bodyPr/>
        <a:lstStyle/>
        <a:p>
          <a:endParaRPr lang="ru-RU"/>
        </a:p>
      </dgm:t>
    </dgm:pt>
    <dgm:pt modelId="{6C8C6B8C-9022-41F6-88B1-25CC0336351A}">
      <dgm:prSet phldrT="[Текст]" custT="1"/>
      <dgm:spPr/>
      <dgm:t>
        <a:bodyPr/>
        <a:lstStyle/>
        <a:p>
          <a:r>
            <a:rPr lang="uk-UA" sz="1200" b="1" dirty="0" smtClean="0"/>
            <a:t>Відбір проектів для подальшої реалізації</a:t>
          </a:r>
          <a:endParaRPr lang="ru-RU" sz="1200" b="1" dirty="0"/>
        </a:p>
      </dgm:t>
    </dgm:pt>
    <dgm:pt modelId="{3F5BFBDD-CF9F-4E7E-A76E-8F7AD2C8C924}" type="parTrans" cxnId="{29091F51-C5C6-4CA5-9415-4BB13F93C82F}">
      <dgm:prSet/>
      <dgm:spPr/>
      <dgm:t>
        <a:bodyPr/>
        <a:lstStyle/>
        <a:p>
          <a:endParaRPr lang="ru-RU"/>
        </a:p>
      </dgm:t>
    </dgm:pt>
    <dgm:pt modelId="{6C198846-DE20-46AC-9F00-38F55BD2FE5A}" type="sibTrans" cxnId="{29091F51-C5C6-4CA5-9415-4BB13F93C82F}">
      <dgm:prSet/>
      <dgm:spPr/>
      <dgm:t>
        <a:bodyPr/>
        <a:lstStyle/>
        <a:p>
          <a:endParaRPr lang="ru-RU"/>
        </a:p>
      </dgm:t>
    </dgm:pt>
    <dgm:pt modelId="{B5E80754-C8A5-4B3F-B8F7-3A5900910CEA}">
      <dgm:prSet phldrT="[Текст]" custT="1"/>
      <dgm:spPr/>
      <dgm:t>
        <a:bodyPr/>
        <a:lstStyle/>
        <a:p>
          <a:r>
            <a:rPr lang="uk-UA" sz="1200" b="1" i="1" dirty="0" smtClean="0"/>
            <a:t>Моніторинг реалізації проектів</a:t>
          </a:r>
          <a:endParaRPr lang="ru-RU" sz="1200" b="1" i="1" dirty="0"/>
        </a:p>
      </dgm:t>
    </dgm:pt>
    <dgm:pt modelId="{CE7E53BB-F173-4B07-8F94-DC662F9B90DD}" type="parTrans" cxnId="{2F076EB8-30E2-49B0-B4A9-A93B8364A530}">
      <dgm:prSet/>
      <dgm:spPr/>
      <dgm:t>
        <a:bodyPr/>
        <a:lstStyle/>
        <a:p>
          <a:endParaRPr lang="ru-RU"/>
        </a:p>
      </dgm:t>
    </dgm:pt>
    <dgm:pt modelId="{C394AAEC-6C86-41FA-B431-878EFDD091D2}" type="sibTrans" cxnId="{2F076EB8-30E2-49B0-B4A9-A93B8364A530}">
      <dgm:prSet/>
      <dgm:spPr/>
      <dgm:t>
        <a:bodyPr/>
        <a:lstStyle/>
        <a:p>
          <a:endParaRPr lang="ru-RU"/>
        </a:p>
      </dgm:t>
    </dgm:pt>
    <dgm:pt modelId="{EBB8AE7D-A9F6-4E1D-8F55-E9ECD8EE3404}">
      <dgm:prSet phldrT="[Текст]" custT="1"/>
      <dgm:spPr/>
      <dgm:t>
        <a:bodyPr/>
        <a:lstStyle/>
        <a:p>
          <a:r>
            <a:rPr lang="uk-UA" sz="1200" b="1" dirty="0" smtClean="0"/>
            <a:t>Обговорення проектів</a:t>
          </a:r>
          <a:endParaRPr lang="ru-RU" sz="1200" b="1" dirty="0"/>
        </a:p>
      </dgm:t>
    </dgm:pt>
    <dgm:pt modelId="{2273D227-33E1-4431-8396-2F1F4013C7C3}" type="parTrans" cxnId="{2B4E6285-39BC-4817-BCBF-0138BFB27288}">
      <dgm:prSet/>
      <dgm:spPr/>
      <dgm:t>
        <a:bodyPr/>
        <a:lstStyle/>
        <a:p>
          <a:endParaRPr lang="ru-RU"/>
        </a:p>
      </dgm:t>
    </dgm:pt>
    <dgm:pt modelId="{5CFAF058-6BE3-4E7D-B2FB-65BF08631306}" type="sibTrans" cxnId="{2B4E6285-39BC-4817-BCBF-0138BFB27288}">
      <dgm:prSet/>
      <dgm:spPr/>
      <dgm:t>
        <a:bodyPr/>
        <a:lstStyle/>
        <a:p>
          <a:endParaRPr lang="ru-RU"/>
        </a:p>
      </dgm:t>
    </dgm:pt>
    <dgm:pt modelId="{37701A7C-57AC-468C-9197-C00FA8751D7B}">
      <dgm:prSet phldrT="[Текст]" custT="1"/>
      <dgm:spPr/>
      <dgm:t>
        <a:bodyPr/>
        <a:lstStyle/>
        <a:p>
          <a:r>
            <a:rPr lang="uk-UA" sz="1200" b="1" dirty="0" smtClean="0"/>
            <a:t>Підготовка подання проектів</a:t>
          </a:r>
          <a:endParaRPr lang="ru-RU" sz="1200" b="1" dirty="0"/>
        </a:p>
      </dgm:t>
    </dgm:pt>
    <dgm:pt modelId="{FD07F024-0B8E-42E7-A5AB-E0EC90AC6E91}" type="parTrans" cxnId="{B2A320C6-0E17-424A-80D9-5BBA7BC8819F}">
      <dgm:prSet/>
      <dgm:spPr/>
      <dgm:t>
        <a:bodyPr/>
        <a:lstStyle/>
        <a:p>
          <a:endParaRPr lang="ru-RU"/>
        </a:p>
      </dgm:t>
    </dgm:pt>
    <dgm:pt modelId="{606096F8-377D-46A0-80E6-CEC271CB961D}" type="sibTrans" cxnId="{B2A320C6-0E17-424A-80D9-5BBA7BC8819F}">
      <dgm:prSet/>
      <dgm:spPr/>
      <dgm:t>
        <a:bodyPr/>
        <a:lstStyle/>
        <a:p>
          <a:endParaRPr lang="ru-RU"/>
        </a:p>
      </dgm:t>
    </dgm:pt>
    <dgm:pt modelId="{AF9D2AAE-DFB5-4317-AEB7-32796D65C7FB}">
      <dgm:prSet phldrT="[Текст]" custT="1"/>
      <dgm:spPr/>
      <dgm:t>
        <a:bodyPr/>
        <a:lstStyle/>
        <a:p>
          <a:r>
            <a:rPr lang="uk-UA" sz="1200" b="1" i="1" dirty="0" smtClean="0"/>
            <a:t>Оцінка процесу</a:t>
          </a:r>
          <a:endParaRPr lang="ru-RU" sz="1200" b="1" i="1" dirty="0"/>
        </a:p>
      </dgm:t>
    </dgm:pt>
    <dgm:pt modelId="{F88761AD-EDA7-45C8-9432-05BD55FBF101}" type="parTrans" cxnId="{5AA9EDD9-E805-48EE-BAC9-6A6EA43CE0C7}">
      <dgm:prSet/>
      <dgm:spPr/>
      <dgm:t>
        <a:bodyPr/>
        <a:lstStyle/>
        <a:p>
          <a:endParaRPr lang="ru-RU"/>
        </a:p>
      </dgm:t>
    </dgm:pt>
    <dgm:pt modelId="{EEC77573-1740-4333-82B6-DBCDCADDF744}" type="sibTrans" cxnId="{5AA9EDD9-E805-48EE-BAC9-6A6EA43CE0C7}">
      <dgm:prSet/>
      <dgm:spPr/>
      <dgm:t>
        <a:bodyPr/>
        <a:lstStyle/>
        <a:p>
          <a:endParaRPr lang="ru-RU"/>
        </a:p>
      </dgm:t>
    </dgm:pt>
    <dgm:pt modelId="{360E2F6C-21A0-47F4-9EAA-88249CE0DD72}" type="pres">
      <dgm:prSet presAssocID="{B55965E0-02E6-41F8-822F-CAFD201173F6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C60A92FC-5892-4EED-B94F-7D52B1EDEAAF}" type="pres">
      <dgm:prSet presAssocID="{F4494917-302F-4C59-9202-04C3DCA7DFEB}" presName="dummy" presStyleCnt="0"/>
      <dgm:spPr/>
    </dgm:pt>
    <dgm:pt modelId="{75EB4473-0170-4932-B7D5-4362A0ACA5BF}" type="pres">
      <dgm:prSet presAssocID="{F4494917-302F-4C59-9202-04C3DCA7DFEB}" presName="node" presStyleLbl="revTx" presStyleIdx="0" presStyleCnt="8" custScaleX="136744" custScaleY="126313" custRadScaleRad="99204" custRadScaleInc="-266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36371D7-EC00-42BF-B3DF-43C980ADCBB7}" type="pres">
      <dgm:prSet presAssocID="{30BF9448-B7F0-4750-A97C-806EFCEB020E}" presName="sibTrans" presStyleLbl="node1" presStyleIdx="0" presStyleCnt="8"/>
      <dgm:spPr/>
      <dgm:t>
        <a:bodyPr/>
        <a:lstStyle/>
        <a:p>
          <a:endParaRPr lang="ru-RU"/>
        </a:p>
      </dgm:t>
    </dgm:pt>
    <dgm:pt modelId="{D06E00E9-5C1A-4163-9A15-205D157CBA16}" type="pres">
      <dgm:prSet presAssocID="{ADEEEC00-BB32-4C18-AE13-EABBEFA79C16}" presName="dummy" presStyleCnt="0"/>
      <dgm:spPr/>
    </dgm:pt>
    <dgm:pt modelId="{C0A94AD0-B929-4E27-B05E-2FEB53868873}" type="pres">
      <dgm:prSet presAssocID="{ADEEEC00-BB32-4C18-AE13-EABBEFA79C16}" presName="node" presStyleLbl="revTx" presStyleIdx="1" presStyleCnt="8" custScaleX="1631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EEA6149-9AA2-4FFC-8785-179111380EEC}" type="pres">
      <dgm:prSet presAssocID="{A7D54D73-5C61-4701-8C18-89410DCF8B7A}" presName="sibTrans" presStyleLbl="node1" presStyleIdx="1" presStyleCnt="8"/>
      <dgm:spPr/>
      <dgm:t>
        <a:bodyPr/>
        <a:lstStyle/>
        <a:p>
          <a:endParaRPr lang="ru-RU"/>
        </a:p>
      </dgm:t>
    </dgm:pt>
    <dgm:pt modelId="{F8003024-4069-460A-8F97-6588FCD350BF}" type="pres">
      <dgm:prSet presAssocID="{37701A7C-57AC-468C-9197-C00FA8751D7B}" presName="dummy" presStyleCnt="0"/>
      <dgm:spPr/>
    </dgm:pt>
    <dgm:pt modelId="{E612F3B4-CA65-4354-96C7-0D79299CFCC0}" type="pres">
      <dgm:prSet presAssocID="{37701A7C-57AC-468C-9197-C00FA8751D7B}" presName="node" presStyleLbl="revTx" presStyleIdx="2" presStyleCnt="8" custScaleX="21506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77E11FD-A8DB-429B-82E7-0B918BC5D34E}" type="pres">
      <dgm:prSet presAssocID="{606096F8-377D-46A0-80E6-CEC271CB961D}" presName="sibTrans" presStyleLbl="node1" presStyleIdx="2" presStyleCnt="8"/>
      <dgm:spPr/>
      <dgm:t>
        <a:bodyPr/>
        <a:lstStyle/>
        <a:p>
          <a:endParaRPr lang="ru-RU"/>
        </a:p>
      </dgm:t>
    </dgm:pt>
    <dgm:pt modelId="{669AB018-228D-467B-B228-7B203BCCB0BD}" type="pres">
      <dgm:prSet presAssocID="{EBB8AE7D-A9F6-4E1D-8F55-E9ECD8EE3404}" presName="dummy" presStyleCnt="0"/>
      <dgm:spPr/>
    </dgm:pt>
    <dgm:pt modelId="{0DD732DD-75B6-427B-AD01-27154C887EDF}" type="pres">
      <dgm:prSet presAssocID="{EBB8AE7D-A9F6-4E1D-8F55-E9ECD8EE3404}" presName="node" presStyleLbl="revTx" presStyleIdx="3" presStyleCnt="8" custScaleX="14020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2105AB6-E0C0-4FE9-887B-92C37C9C6FB5}" type="pres">
      <dgm:prSet presAssocID="{5CFAF058-6BE3-4E7D-B2FB-65BF08631306}" presName="sibTrans" presStyleLbl="node1" presStyleIdx="3" presStyleCnt="8" custScaleX="137801"/>
      <dgm:spPr/>
      <dgm:t>
        <a:bodyPr/>
        <a:lstStyle/>
        <a:p>
          <a:endParaRPr lang="ru-RU"/>
        </a:p>
      </dgm:t>
    </dgm:pt>
    <dgm:pt modelId="{574683B3-2C81-4730-9D1F-602E9DE7E152}" type="pres">
      <dgm:prSet presAssocID="{62D0A2F0-8721-43FB-9F0B-560FB51CE9E0}" presName="dummy" presStyleCnt="0"/>
      <dgm:spPr/>
    </dgm:pt>
    <dgm:pt modelId="{90A92C3C-199C-4D72-9033-329C4CF9EC42}" type="pres">
      <dgm:prSet presAssocID="{62D0A2F0-8721-43FB-9F0B-560FB51CE9E0}" presName="node" presStyleLbl="revTx" presStyleIdx="4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4EA9C62-E654-4637-8EDC-49BE7BF12B6B}" type="pres">
      <dgm:prSet presAssocID="{462FD322-37E7-4335-89B9-F85AA5A81BBF}" presName="sibTrans" presStyleLbl="node1" presStyleIdx="4" presStyleCnt="8"/>
      <dgm:spPr/>
      <dgm:t>
        <a:bodyPr/>
        <a:lstStyle/>
        <a:p>
          <a:endParaRPr lang="ru-RU"/>
        </a:p>
      </dgm:t>
    </dgm:pt>
    <dgm:pt modelId="{6B375F2F-600B-4972-AE59-F7E30368CC41}" type="pres">
      <dgm:prSet presAssocID="{6C8C6B8C-9022-41F6-88B1-25CC0336351A}" presName="dummy" presStyleCnt="0"/>
      <dgm:spPr/>
    </dgm:pt>
    <dgm:pt modelId="{FB990924-5363-47A1-8943-94EC707D4A23}" type="pres">
      <dgm:prSet presAssocID="{6C8C6B8C-9022-41F6-88B1-25CC0336351A}" presName="node" presStyleLbl="revTx" presStyleIdx="5" presStyleCnt="8" custScaleX="25123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A6C9589-FF1B-4D8E-BB8E-374329B09A1F}" type="pres">
      <dgm:prSet presAssocID="{6C198846-DE20-46AC-9F00-38F55BD2FE5A}" presName="sibTrans" presStyleLbl="node1" presStyleIdx="5" presStyleCnt="8"/>
      <dgm:spPr/>
      <dgm:t>
        <a:bodyPr/>
        <a:lstStyle/>
        <a:p>
          <a:endParaRPr lang="ru-RU"/>
        </a:p>
      </dgm:t>
    </dgm:pt>
    <dgm:pt modelId="{4F15C842-34FE-48BD-B5EE-07BAE0C34A4C}" type="pres">
      <dgm:prSet presAssocID="{B5E80754-C8A5-4B3F-B8F7-3A5900910CEA}" presName="dummy" presStyleCnt="0"/>
      <dgm:spPr/>
    </dgm:pt>
    <dgm:pt modelId="{83EF807D-A4AD-4627-9128-6A719B97B636}" type="pres">
      <dgm:prSet presAssocID="{B5E80754-C8A5-4B3F-B8F7-3A5900910CEA}" presName="node" presStyleLbl="revTx" presStyleIdx="6" presStyleCnt="8" custScaleX="17562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2A810D6-5740-4E7B-BDD5-D69CA62568EB}" type="pres">
      <dgm:prSet presAssocID="{C394AAEC-6C86-41FA-B431-878EFDD091D2}" presName="sibTrans" presStyleLbl="node1" presStyleIdx="6" presStyleCnt="8"/>
      <dgm:spPr/>
      <dgm:t>
        <a:bodyPr/>
        <a:lstStyle/>
        <a:p>
          <a:endParaRPr lang="ru-RU"/>
        </a:p>
      </dgm:t>
    </dgm:pt>
    <dgm:pt modelId="{15A91F2E-227C-404E-B5A5-4398EA0FF758}" type="pres">
      <dgm:prSet presAssocID="{AF9D2AAE-DFB5-4317-AEB7-32796D65C7FB}" presName="dummy" presStyleCnt="0"/>
      <dgm:spPr/>
    </dgm:pt>
    <dgm:pt modelId="{DFFE688F-C75B-416B-8398-BDC0E6919A90}" type="pres">
      <dgm:prSet presAssocID="{AF9D2AAE-DFB5-4317-AEB7-32796D65C7FB}" presName="node" presStyleLbl="revTx" presStyleIdx="7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B139CCE-0D99-4EAC-9526-1B254E994397}" type="pres">
      <dgm:prSet presAssocID="{EEC77573-1740-4333-82B6-DBCDCADDF744}" presName="sibTrans" presStyleLbl="node1" presStyleIdx="7" presStyleCnt="8"/>
      <dgm:spPr/>
      <dgm:t>
        <a:bodyPr/>
        <a:lstStyle/>
        <a:p>
          <a:endParaRPr lang="ru-RU"/>
        </a:p>
      </dgm:t>
    </dgm:pt>
  </dgm:ptLst>
  <dgm:cxnLst>
    <dgm:cxn modelId="{7DE808A2-967F-4638-B35D-4FD1FFF6B313}" srcId="{B55965E0-02E6-41F8-822F-CAFD201173F6}" destId="{62D0A2F0-8721-43FB-9F0B-560FB51CE9E0}" srcOrd="4" destOrd="0" parTransId="{9CE47437-723B-4487-AC5B-0EF3CFB116E9}" sibTransId="{462FD322-37E7-4335-89B9-F85AA5A81BBF}"/>
    <dgm:cxn modelId="{06965E86-EC62-452F-879F-05EDAE32471C}" type="presOf" srcId="{C394AAEC-6C86-41FA-B431-878EFDD091D2}" destId="{02A810D6-5740-4E7B-BDD5-D69CA62568EB}" srcOrd="0" destOrd="0" presId="urn:microsoft.com/office/officeart/2005/8/layout/cycle1"/>
    <dgm:cxn modelId="{1A5D8750-856C-4FAE-93B0-A817EFDB07C2}" srcId="{B55965E0-02E6-41F8-822F-CAFD201173F6}" destId="{F4494917-302F-4C59-9202-04C3DCA7DFEB}" srcOrd="0" destOrd="0" parTransId="{1CB4BF48-A32D-46B6-A845-FA32AFC04024}" sibTransId="{30BF9448-B7F0-4750-A97C-806EFCEB020E}"/>
    <dgm:cxn modelId="{CE62071D-6F25-4BF5-84C3-3EBAF70F43D8}" type="presOf" srcId="{6C198846-DE20-46AC-9F00-38F55BD2FE5A}" destId="{9A6C9589-FF1B-4D8E-BB8E-374329B09A1F}" srcOrd="0" destOrd="0" presId="urn:microsoft.com/office/officeart/2005/8/layout/cycle1"/>
    <dgm:cxn modelId="{9EF86989-8ADA-4575-834C-37771E49125F}" type="presOf" srcId="{EBB8AE7D-A9F6-4E1D-8F55-E9ECD8EE3404}" destId="{0DD732DD-75B6-427B-AD01-27154C887EDF}" srcOrd="0" destOrd="0" presId="urn:microsoft.com/office/officeart/2005/8/layout/cycle1"/>
    <dgm:cxn modelId="{41A3903F-80CE-49BC-A50C-2B664D3A7BD0}" type="presOf" srcId="{6C8C6B8C-9022-41F6-88B1-25CC0336351A}" destId="{FB990924-5363-47A1-8943-94EC707D4A23}" srcOrd="0" destOrd="0" presId="urn:microsoft.com/office/officeart/2005/8/layout/cycle1"/>
    <dgm:cxn modelId="{606D6232-A52C-4EB4-8777-D38F3C49EBBF}" type="presOf" srcId="{30BF9448-B7F0-4750-A97C-806EFCEB020E}" destId="{336371D7-EC00-42BF-B3DF-43C980ADCBB7}" srcOrd="0" destOrd="0" presId="urn:microsoft.com/office/officeart/2005/8/layout/cycle1"/>
    <dgm:cxn modelId="{A689C5AF-049E-4380-991C-5A0C33B598F7}" type="presOf" srcId="{AF9D2AAE-DFB5-4317-AEB7-32796D65C7FB}" destId="{DFFE688F-C75B-416B-8398-BDC0E6919A90}" srcOrd="0" destOrd="0" presId="urn:microsoft.com/office/officeart/2005/8/layout/cycle1"/>
    <dgm:cxn modelId="{5AA9EDD9-E805-48EE-BAC9-6A6EA43CE0C7}" srcId="{B55965E0-02E6-41F8-822F-CAFD201173F6}" destId="{AF9D2AAE-DFB5-4317-AEB7-32796D65C7FB}" srcOrd="7" destOrd="0" parTransId="{F88761AD-EDA7-45C8-9432-05BD55FBF101}" sibTransId="{EEC77573-1740-4333-82B6-DBCDCADDF744}"/>
    <dgm:cxn modelId="{9D227152-992C-4B46-91FE-57E2BC998177}" type="presOf" srcId="{462FD322-37E7-4335-89B9-F85AA5A81BBF}" destId="{44EA9C62-E654-4637-8EDC-49BE7BF12B6B}" srcOrd="0" destOrd="0" presId="urn:microsoft.com/office/officeart/2005/8/layout/cycle1"/>
    <dgm:cxn modelId="{DDD33ACC-29C5-4279-BBFF-7DC21A2E35C0}" type="presOf" srcId="{ADEEEC00-BB32-4C18-AE13-EABBEFA79C16}" destId="{C0A94AD0-B929-4E27-B05E-2FEB53868873}" srcOrd="0" destOrd="0" presId="urn:microsoft.com/office/officeart/2005/8/layout/cycle1"/>
    <dgm:cxn modelId="{B2A320C6-0E17-424A-80D9-5BBA7BC8819F}" srcId="{B55965E0-02E6-41F8-822F-CAFD201173F6}" destId="{37701A7C-57AC-468C-9197-C00FA8751D7B}" srcOrd="2" destOrd="0" parTransId="{FD07F024-0B8E-42E7-A5AB-E0EC90AC6E91}" sibTransId="{606096F8-377D-46A0-80E6-CEC271CB961D}"/>
    <dgm:cxn modelId="{47F0DA18-D5F2-4A38-BB4A-1E3DA698D0A7}" srcId="{B55965E0-02E6-41F8-822F-CAFD201173F6}" destId="{ADEEEC00-BB32-4C18-AE13-EABBEFA79C16}" srcOrd="1" destOrd="0" parTransId="{0F987B57-63CB-417F-B031-0CCC4F8998AA}" sibTransId="{A7D54D73-5C61-4701-8C18-89410DCF8B7A}"/>
    <dgm:cxn modelId="{C5DE98E1-4405-4F49-825A-7321631C207C}" type="presOf" srcId="{5CFAF058-6BE3-4E7D-B2FB-65BF08631306}" destId="{C2105AB6-E0C0-4FE9-887B-92C37C9C6FB5}" srcOrd="0" destOrd="0" presId="urn:microsoft.com/office/officeart/2005/8/layout/cycle1"/>
    <dgm:cxn modelId="{2B4E6285-39BC-4817-BCBF-0138BFB27288}" srcId="{B55965E0-02E6-41F8-822F-CAFD201173F6}" destId="{EBB8AE7D-A9F6-4E1D-8F55-E9ECD8EE3404}" srcOrd="3" destOrd="0" parTransId="{2273D227-33E1-4431-8396-2F1F4013C7C3}" sibTransId="{5CFAF058-6BE3-4E7D-B2FB-65BF08631306}"/>
    <dgm:cxn modelId="{B3B75631-4F3D-488A-B0AC-6F0EB9B27A7B}" type="presOf" srcId="{B5E80754-C8A5-4B3F-B8F7-3A5900910CEA}" destId="{83EF807D-A4AD-4627-9128-6A719B97B636}" srcOrd="0" destOrd="0" presId="urn:microsoft.com/office/officeart/2005/8/layout/cycle1"/>
    <dgm:cxn modelId="{BA075C3B-0E3E-4E71-B87B-1589F019B70E}" type="presOf" srcId="{F4494917-302F-4C59-9202-04C3DCA7DFEB}" destId="{75EB4473-0170-4932-B7D5-4362A0ACA5BF}" srcOrd="0" destOrd="0" presId="urn:microsoft.com/office/officeart/2005/8/layout/cycle1"/>
    <dgm:cxn modelId="{29091F51-C5C6-4CA5-9415-4BB13F93C82F}" srcId="{B55965E0-02E6-41F8-822F-CAFD201173F6}" destId="{6C8C6B8C-9022-41F6-88B1-25CC0336351A}" srcOrd="5" destOrd="0" parTransId="{3F5BFBDD-CF9F-4E7E-A76E-8F7AD2C8C924}" sibTransId="{6C198846-DE20-46AC-9F00-38F55BD2FE5A}"/>
    <dgm:cxn modelId="{CA06B9B0-D551-4B03-9061-E71BC4403EAC}" type="presOf" srcId="{606096F8-377D-46A0-80E6-CEC271CB961D}" destId="{377E11FD-A8DB-429B-82E7-0B918BC5D34E}" srcOrd="0" destOrd="0" presId="urn:microsoft.com/office/officeart/2005/8/layout/cycle1"/>
    <dgm:cxn modelId="{E2B4363F-F09D-4567-B34E-1BA142D86414}" type="presOf" srcId="{A7D54D73-5C61-4701-8C18-89410DCF8B7A}" destId="{BEEA6149-9AA2-4FFC-8785-179111380EEC}" srcOrd="0" destOrd="0" presId="urn:microsoft.com/office/officeart/2005/8/layout/cycle1"/>
    <dgm:cxn modelId="{727DDDBA-8041-4A76-9EE7-EBBB886931E0}" type="presOf" srcId="{B55965E0-02E6-41F8-822F-CAFD201173F6}" destId="{360E2F6C-21A0-47F4-9EAA-88249CE0DD72}" srcOrd="0" destOrd="0" presId="urn:microsoft.com/office/officeart/2005/8/layout/cycle1"/>
    <dgm:cxn modelId="{2F076EB8-30E2-49B0-B4A9-A93B8364A530}" srcId="{B55965E0-02E6-41F8-822F-CAFD201173F6}" destId="{B5E80754-C8A5-4B3F-B8F7-3A5900910CEA}" srcOrd="6" destOrd="0" parTransId="{CE7E53BB-F173-4B07-8F94-DC662F9B90DD}" sibTransId="{C394AAEC-6C86-41FA-B431-878EFDD091D2}"/>
    <dgm:cxn modelId="{DBE2E76F-1623-4FD6-AD3D-ABFD2B82E708}" type="presOf" srcId="{62D0A2F0-8721-43FB-9F0B-560FB51CE9E0}" destId="{90A92C3C-199C-4D72-9033-329C4CF9EC42}" srcOrd="0" destOrd="0" presId="urn:microsoft.com/office/officeart/2005/8/layout/cycle1"/>
    <dgm:cxn modelId="{54C0736D-91A8-4C07-B570-5BAC70E447EA}" type="presOf" srcId="{EEC77573-1740-4333-82B6-DBCDCADDF744}" destId="{8B139CCE-0D99-4EAC-9526-1B254E994397}" srcOrd="0" destOrd="0" presId="urn:microsoft.com/office/officeart/2005/8/layout/cycle1"/>
    <dgm:cxn modelId="{171ACEEA-2BFB-46A4-A787-8EE243A91F0B}" type="presOf" srcId="{37701A7C-57AC-468C-9197-C00FA8751D7B}" destId="{E612F3B4-CA65-4354-96C7-0D79299CFCC0}" srcOrd="0" destOrd="0" presId="urn:microsoft.com/office/officeart/2005/8/layout/cycle1"/>
    <dgm:cxn modelId="{B8F31A99-4A05-4662-B8C7-21BF2F0E3D20}" type="presParOf" srcId="{360E2F6C-21A0-47F4-9EAA-88249CE0DD72}" destId="{C60A92FC-5892-4EED-B94F-7D52B1EDEAAF}" srcOrd="0" destOrd="0" presId="urn:microsoft.com/office/officeart/2005/8/layout/cycle1"/>
    <dgm:cxn modelId="{DCA9C9A8-4624-48A6-B8F0-42998A36E075}" type="presParOf" srcId="{360E2F6C-21A0-47F4-9EAA-88249CE0DD72}" destId="{75EB4473-0170-4932-B7D5-4362A0ACA5BF}" srcOrd="1" destOrd="0" presId="urn:microsoft.com/office/officeart/2005/8/layout/cycle1"/>
    <dgm:cxn modelId="{01189299-3E29-4044-84A3-FE1B567D0CD3}" type="presParOf" srcId="{360E2F6C-21A0-47F4-9EAA-88249CE0DD72}" destId="{336371D7-EC00-42BF-B3DF-43C980ADCBB7}" srcOrd="2" destOrd="0" presId="urn:microsoft.com/office/officeart/2005/8/layout/cycle1"/>
    <dgm:cxn modelId="{33C0C1E6-33A2-440B-A5A8-8D585971F5FE}" type="presParOf" srcId="{360E2F6C-21A0-47F4-9EAA-88249CE0DD72}" destId="{D06E00E9-5C1A-4163-9A15-205D157CBA16}" srcOrd="3" destOrd="0" presId="urn:microsoft.com/office/officeart/2005/8/layout/cycle1"/>
    <dgm:cxn modelId="{1B249E32-DB98-4178-8531-A08F0496A3C8}" type="presParOf" srcId="{360E2F6C-21A0-47F4-9EAA-88249CE0DD72}" destId="{C0A94AD0-B929-4E27-B05E-2FEB53868873}" srcOrd="4" destOrd="0" presId="urn:microsoft.com/office/officeart/2005/8/layout/cycle1"/>
    <dgm:cxn modelId="{491CFA06-937A-4F4B-9536-2A8BE42D7316}" type="presParOf" srcId="{360E2F6C-21A0-47F4-9EAA-88249CE0DD72}" destId="{BEEA6149-9AA2-4FFC-8785-179111380EEC}" srcOrd="5" destOrd="0" presId="urn:microsoft.com/office/officeart/2005/8/layout/cycle1"/>
    <dgm:cxn modelId="{9D125C27-C63C-4FA2-92FA-4B973F029704}" type="presParOf" srcId="{360E2F6C-21A0-47F4-9EAA-88249CE0DD72}" destId="{F8003024-4069-460A-8F97-6588FCD350BF}" srcOrd="6" destOrd="0" presId="urn:microsoft.com/office/officeart/2005/8/layout/cycle1"/>
    <dgm:cxn modelId="{CA3789C0-D0F1-4BB8-BB96-2339DDAEC2D4}" type="presParOf" srcId="{360E2F6C-21A0-47F4-9EAA-88249CE0DD72}" destId="{E612F3B4-CA65-4354-96C7-0D79299CFCC0}" srcOrd="7" destOrd="0" presId="urn:microsoft.com/office/officeart/2005/8/layout/cycle1"/>
    <dgm:cxn modelId="{7CE65064-EF3E-401A-AA17-3F05D68EB3A0}" type="presParOf" srcId="{360E2F6C-21A0-47F4-9EAA-88249CE0DD72}" destId="{377E11FD-A8DB-429B-82E7-0B918BC5D34E}" srcOrd="8" destOrd="0" presId="urn:microsoft.com/office/officeart/2005/8/layout/cycle1"/>
    <dgm:cxn modelId="{1F94B6A0-2114-4457-9286-CBC1B145E61F}" type="presParOf" srcId="{360E2F6C-21A0-47F4-9EAA-88249CE0DD72}" destId="{669AB018-228D-467B-B228-7B203BCCB0BD}" srcOrd="9" destOrd="0" presId="urn:microsoft.com/office/officeart/2005/8/layout/cycle1"/>
    <dgm:cxn modelId="{917CD109-B3F4-4094-AA2B-4AA46EEDF882}" type="presParOf" srcId="{360E2F6C-21A0-47F4-9EAA-88249CE0DD72}" destId="{0DD732DD-75B6-427B-AD01-27154C887EDF}" srcOrd="10" destOrd="0" presId="urn:microsoft.com/office/officeart/2005/8/layout/cycle1"/>
    <dgm:cxn modelId="{D25D0545-6ACF-491B-8154-9182284B46AE}" type="presParOf" srcId="{360E2F6C-21A0-47F4-9EAA-88249CE0DD72}" destId="{C2105AB6-E0C0-4FE9-887B-92C37C9C6FB5}" srcOrd="11" destOrd="0" presId="urn:microsoft.com/office/officeart/2005/8/layout/cycle1"/>
    <dgm:cxn modelId="{D94F9C2C-B1A3-4B1B-B1A7-1F8CD02EB04C}" type="presParOf" srcId="{360E2F6C-21A0-47F4-9EAA-88249CE0DD72}" destId="{574683B3-2C81-4730-9D1F-602E9DE7E152}" srcOrd="12" destOrd="0" presId="urn:microsoft.com/office/officeart/2005/8/layout/cycle1"/>
    <dgm:cxn modelId="{140089AD-8581-4F50-B051-069DF0F2E466}" type="presParOf" srcId="{360E2F6C-21A0-47F4-9EAA-88249CE0DD72}" destId="{90A92C3C-199C-4D72-9033-329C4CF9EC42}" srcOrd="13" destOrd="0" presId="urn:microsoft.com/office/officeart/2005/8/layout/cycle1"/>
    <dgm:cxn modelId="{2AE2C1FC-AA7B-4F31-ACCE-450434F56324}" type="presParOf" srcId="{360E2F6C-21A0-47F4-9EAA-88249CE0DD72}" destId="{44EA9C62-E654-4637-8EDC-49BE7BF12B6B}" srcOrd="14" destOrd="0" presId="urn:microsoft.com/office/officeart/2005/8/layout/cycle1"/>
    <dgm:cxn modelId="{D9E0D0E7-C351-485F-9A8B-98BDD6777121}" type="presParOf" srcId="{360E2F6C-21A0-47F4-9EAA-88249CE0DD72}" destId="{6B375F2F-600B-4972-AE59-F7E30368CC41}" srcOrd="15" destOrd="0" presId="urn:microsoft.com/office/officeart/2005/8/layout/cycle1"/>
    <dgm:cxn modelId="{7DDBF75E-536D-4D75-80DC-C4B329F8D1EB}" type="presParOf" srcId="{360E2F6C-21A0-47F4-9EAA-88249CE0DD72}" destId="{FB990924-5363-47A1-8943-94EC707D4A23}" srcOrd="16" destOrd="0" presId="urn:microsoft.com/office/officeart/2005/8/layout/cycle1"/>
    <dgm:cxn modelId="{19A60837-8427-4BD5-A3CC-8BB2007726BA}" type="presParOf" srcId="{360E2F6C-21A0-47F4-9EAA-88249CE0DD72}" destId="{9A6C9589-FF1B-4D8E-BB8E-374329B09A1F}" srcOrd="17" destOrd="0" presId="urn:microsoft.com/office/officeart/2005/8/layout/cycle1"/>
    <dgm:cxn modelId="{A914C627-B428-4FFA-83DD-C2C43610D325}" type="presParOf" srcId="{360E2F6C-21A0-47F4-9EAA-88249CE0DD72}" destId="{4F15C842-34FE-48BD-B5EE-07BAE0C34A4C}" srcOrd="18" destOrd="0" presId="urn:microsoft.com/office/officeart/2005/8/layout/cycle1"/>
    <dgm:cxn modelId="{6298A71F-7DAA-40BD-AD3C-13D2DDE04D0E}" type="presParOf" srcId="{360E2F6C-21A0-47F4-9EAA-88249CE0DD72}" destId="{83EF807D-A4AD-4627-9128-6A719B97B636}" srcOrd="19" destOrd="0" presId="urn:microsoft.com/office/officeart/2005/8/layout/cycle1"/>
    <dgm:cxn modelId="{8D04F7CF-3E21-48AB-BED3-6021073E87C0}" type="presParOf" srcId="{360E2F6C-21A0-47F4-9EAA-88249CE0DD72}" destId="{02A810D6-5740-4E7B-BDD5-D69CA62568EB}" srcOrd="20" destOrd="0" presId="urn:microsoft.com/office/officeart/2005/8/layout/cycle1"/>
    <dgm:cxn modelId="{9C7F44A5-01D1-4BE7-B364-2D04DDE5D1C9}" type="presParOf" srcId="{360E2F6C-21A0-47F4-9EAA-88249CE0DD72}" destId="{15A91F2E-227C-404E-B5A5-4398EA0FF758}" srcOrd="21" destOrd="0" presId="urn:microsoft.com/office/officeart/2005/8/layout/cycle1"/>
    <dgm:cxn modelId="{AC870B1E-009F-46F6-B905-DE32D6444EFB}" type="presParOf" srcId="{360E2F6C-21A0-47F4-9EAA-88249CE0DD72}" destId="{DFFE688F-C75B-416B-8398-BDC0E6919A90}" srcOrd="22" destOrd="0" presId="urn:microsoft.com/office/officeart/2005/8/layout/cycle1"/>
    <dgm:cxn modelId="{388D7265-ADDD-446C-A027-0A4BE81CB4F0}" type="presParOf" srcId="{360E2F6C-21A0-47F4-9EAA-88249CE0DD72}" destId="{8B139CCE-0D99-4EAC-9526-1B254E994397}" srcOrd="23" destOrd="0" presId="urn:microsoft.com/office/officeart/2005/8/layout/cycle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EDDD69B4-0655-4706-A816-A703DA517400}" type="doc">
      <dgm:prSet loTypeId="urn:microsoft.com/office/officeart/2005/8/layout/chevron2" loCatId="process" qsTypeId="urn:microsoft.com/office/officeart/2005/8/quickstyle/simple1#1" qsCatId="simple" csTypeId="urn:microsoft.com/office/officeart/2005/8/colors/accent1_2#1" csCatId="accent1" phldr="1"/>
      <dgm:spPr/>
      <dgm:t>
        <a:bodyPr/>
        <a:lstStyle/>
        <a:p>
          <a:endParaRPr lang="ru-RU"/>
        </a:p>
      </dgm:t>
    </dgm:pt>
    <dgm:pt modelId="{5867414C-865F-4E51-9D6B-9265D08976AF}">
      <dgm:prSet phldrT="[Текст]" custT="1"/>
      <dgm:spPr/>
      <dgm:t>
        <a:bodyPr/>
        <a:lstStyle/>
        <a:p>
          <a:r>
            <a:rPr lang="uk-UA" sz="1400" dirty="0" smtClean="0"/>
            <a:t>форма роботи</a:t>
          </a:r>
          <a:endParaRPr lang="ru-RU" sz="1400" dirty="0"/>
        </a:p>
      </dgm:t>
    </dgm:pt>
    <dgm:pt modelId="{C63C3694-78FB-41AB-BC33-57B655BAE0BF}" type="parTrans" cxnId="{1941DB5F-1D5D-48E0-A1AD-50A39A0F9DCC}">
      <dgm:prSet/>
      <dgm:spPr/>
      <dgm:t>
        <a:bodyPr/>
        <a:lstStyle/>
        <a:p>
          <a:endParaRPr lang="ru-RU"/>
        </a:p>
      </dgm:t>
    </dgm:pt>
    <dgm:pt modelId="{BCB277C5-39EC-4025-95E9-312190AD9951}" type="sibTrans" cxnId="{1941DB5F-1D5D-48E0-A1AD-50A39A0F9DCC}">
      <dgm:prSet/>
      <dgm:spPr/>
      <dgm:t>
        <a:bodyPr/>
        <a:lstStyle/>
        <a:p>
          <a:endParaRPr lang="ru-RU"/>
        </a:p>
      </dgm:t>
    </dgm:pt>
    <dgm:pt modelId="{3C280219-6BCF-4F6C-86B3-30E8531F2A1D}">
      <dgm:prSet phldrT="[Текст]"/>
      <dgm:spPr/>
      <dgm:t>
        <a:bodyPr/>
        <a:lstStyle/>
        <a:p>
          <a:r>
            <a:rPr lang="uk-UA" dirty="0" smtClean="0"/>
            <a:t>наради</a:t>
          </a:r>
          <a:endParaRPr lang="ru-RU" dirty="0"/>
        </a:p>
      </dgm:t>
    </dgm:pt>
    <dgm:pt modelId="{5CC47879-763C-4792-903A-2A791C7BA80F}" type="parTrans" cxnId="{0890460A-45CC-4BA3-8D6C-2998312F0916}">
      <dgm:prSet/>
      <dgm:spPr/>
      <dgm:t>
        <a:bodyPr/>
        <a:lstStyle/>
        <a:p>
          <a:endParaRPr lang="ru-RU"/>
        </a:p>
      </dgm:t>
    </dgm:pt>
    <dgm:pt modelId="{CF1D87A1-A03B-42D9-B454-FC2BB85A1AE9}" type="sibTrans" cxnId="{0890460A-45CC-4BA3-8D6C-2998312F0916}">
      <dgm:prSet/>
      <dgm:spPr/>
      <dgm:t>
        <a:bodyPr/>
        <a:lstStyle/>
        <a:p>
          <a:endParaRPr lang="ru-RU"/>
        </a:p>
      </dgm:t>
    </dgm:pt>
    <dgm:pt modelId="{69961DA0-F352-42E7-B4CD-98A3B2720409}">
      <dgm:prSet phldrT="[Текст]"/>
      <dgm:spPr/>
      <dgm:t>
        <a:bodyPr/>
        <a:lstStyle/>
        <a:p>
          <a:r>
            <a:rPr lang="en-US" dirty="0" err="1" smtClean="0"/>
            <a:t>Googl</a:t>
          </a:r>
          <a:r>
            <a:rPr lang="en-US" dirty="0" smtClean="0"/>
            <a:t> </a:t>
          </a:r>
          <a:r>
            <a:rPr lang="uk-UA" dirty="0" smtClean="0"/>
            <a:t>група</a:t>
          </a:r>
          <a:endParaRPr lang="ru-RU" dirty="0"/>
        </a:p>
      </dgm:t>
    </dgm:pt>
    <dgm:pt modelId="{64C8D635-61C6-4A3A-8DFB-D0D2A4125132}" type="parTrans" cxnId="{B76EA575-E57F-4FB0-9E83-37DFC8D036C0}">
      <dgm:prSet/>
      <dgm:spPr/>
      <dgm:t>
        <a:bodyPr/>
        <a:lstStyle/>
        <a:p>
          <a:endParaRPr lang="ru-RU"/>
        </a:p>
      </dgm:t>
    </dgm:pt>
    <dgm:pt modelId="{55FE8E7C-A9E6-4E9F-9693-00D31A2C47DA}" type="sibTrans" cxnId="{B76EA575-E57F-4FB0-9E83-37DFC8D036C0}">
      <dgm:prSet/>
      <dgm:spPr/>
      <dgm:t>
        <a:bodyPr/>
        <a:lstStyle/>
        <a:p>
          <a:endParaRPr lang="ru-RU"/>
        </a:p>
      </dgm:t>
    </dgm:pt>
    <dgm:pt modelId="{34F3F8AD-EA93-4339-9F8D-B0AD09C98144}">
      <dgm:prSet phldrT="[Текст]"/>
      <dgm:spPr/>
      <dgm:t>
        <a:bodyPr/>
        <a:lstStyle/>
        <a:p>
          <a:r>
            <a:rPr lang="uk-UA" dirty="0" smtClean="0"/>
            <a:t>розробка </a:t>
          </a:r>
        </a:p>
        <a:p>
          <a:r>
            <a:rPr lang="uk-UA" dirty="0" smtClean="0"/>
            <a:t>програми</a:t>
          </a:r>
          <a:endParaRPr lang="ru-RU" dirty="0"/>
        </a:p>
      </dgm:t>
    </dgm:pt>
    <dgm:pt modelId="{89DC84F1-F285-420A-925A-48E78A69CDB5}" type="parTrans" cxnId="{95CF1D51-54AE-4459-982B-FC3849163A3B}">
      <dgm:prSet/>
      <dgm:spPr/>
      <dgm:t>
        <a:bodyPr/>
        <a:lstStyle/>
        <a:p>
          <a:endParaRPr lang="ru-RU"/>
        </a:p>
      </dgm:t>
    </dgm:pt>
    <dgm:pt modelId="{909013B9-DE07-42C9-A182-EDC0468C7637}" type="sibTrans" cxnId="{95CF1D51-54AE-4459-982B-FC3849163A3B}">
      <dgm:prSet/>
      <dgm:spPr/>
      <dgm:t>
        <a:bodyPr/>
        <a:lstStyle/>
        <a:p>
          <a:endParaRPr lang="ru-RU"/>
        </a:p>
      </dgm:t>
    </dgm:pt>
    <dgm:pt modelId="{64C01130-F320-411B-AD0E-194101CA252C}">
      <dgm:prSet phldrT="[Текст]"/>
      <dgm:spPr/>
      <dgm:t>
        <a:bodyPr/>
        <a:lstStyle/>
        <a:p>
          <a:r>
            <a:rPr lang="uk-UA" dirty="0" smtClean="0"/>
            <a:t>обговорення та затвердження проекту</a:t>
          </a:r>
          <a:endParaRPr lang="ru-RU" dirty="0"/>
        </a:p>
      </dgm:t>
    </dgm:pt>
    <dgm:pt modelId="{77B499E1-401F-4754-9838-9E09D4E0A93A}" type="parTrans" cxnId="{7043E5D0-A6D5-4DC2-BB88-7D733862B923}">
      <dgm:prSet/>
      <dgm:spPr/>
      <dgm:t>
        <a:bodyPr/>
        <a:lstStyle/>
        <a:p>
          <a:endParaRPr lang="ru-RU"/>
        </a:p>
      </dgm:t>
    </dgm:pt>
    <dgm:pt modelId="{AEAB9B64-23B8-47E4-902C-F1CB0EDC309E}" type="sibTrans" cxnId="{7043E5D0-A6D5-4DC2-BB88-7D733862B923}">
      <dgm:prSet/>
      <dgm:spPr/>
      <dgm:t>
        <a:bodyPr/>
        <a:lstStyle/>
        <a:p>
          <a:endParaRPr lang="ru-RU"/>
        </a:p>
      </dgm:t>
    </dgm:pt>
    <dgm:pt modelId="{FCAAEB18-B6B2-4E4B-824E-D9FF6015EF08}">
      <dgm:prSet phldrT="[Текст]"/>
      <dgm:spPr/>
      <dgm:t>
        <a:bodyPr/>
        <a:lstStyle/>
        <a:p>
          <a:r>
            <a:rPr lang="uk-UA" dirty="0" smtClean="0"/>
            <a:t>винесення на розгляд ради</a:t>
          </a:r>
          <a:endParaRPr lang="ru-RU" dirty="0"/>
        </a:p>
      </dgm:t>
    </dgm:pt>
    <dgm:pt modelId="{601A5B5B-F829-4963-8846-6460E1588A9E}" type="parTrans" cxnId="{46D7CFEF-65F8-4947-A64D-25B3784BE887}">
      <dgm:prSet/>
      <dgm:spPr/>
      <dgm:t>
        <a:bodyPr/>
        <a:lstStyle/>
        <a:p>
          <a:endParaRPr lang="ru-RU"/>
        </a:p>
      </dgm:t>
    </dgm:pt>
    <dgm:pt modelId="{CEF39692-DA39-47E2-89C6-4ABB4AE008C8}" type="sibTrans" cxnId="{46D7CFEF-65F8-4947-A64D-25B3784BE887}">
      <dgm:prSet/>
      <dgm:spPr/>
      <dgm:t>
        <a:bodyPr/>
        <a:lstStyle/>
        <a:p>
          <a:endParaRPr lang="ru-RU"/>
        </a:p>
      </dgm:t>
    </dgm:pt>
    <dgm:pt modelId="{B85C7ED3-0431-4E87-91E3-1E3EB5D7ED8D}">
      <dgm:prSet phldrT="[Текст]"/>
      <dgm:spPr/>
      <dgm:t>
        <a:bodyPr/>
        <a:lstStyle/>
        <a:p>
          <a:r>
            <a:rPr lang="uk-UA" dirty="0" smtClean="0"/>
            <a:t>реалізація програми</a:t>
          </a:r>
          <a:endParaRPr lang="ru-RU" dirty="0"/>
        </a:p>
      </dgm:t>
    </dgm:pt>
    <dgm:pt modelId="{423DB0E9-E318-47FE-B92C-AD796F6FB346}" type="parTrans" cxnId="{CDC36124-7C8A-4B6A-92C6-C349C1949E5D}">
      <dgm:prSet/>
      <dgm:spPr/>
      <dgm:t>
        <a:bodyPr/>
        <a:lstStyle/>
        <a:p>
          <a:endParaRPr lang="ru-RU"/>
        </a:p>
      </dgm:t>
    </dgm:pt>
    <dgm:pt modelId="{B8A6B515-EB3E-44D6-B5B9-7ACCD4423422}" type="sibTrans" cxnId="{CDC36124-7C8A-4B6A-92C6-C349C1949E5D}">
      <dgm:prSet/>
      <dgm:spPr/>
      <dgm:t>
        <a:bodyPr/>
        <a:lstStyle/>
        <a:p>
          <a:endParaRPr lang="ru-RU"/>
        </a:p>
      </dgm:t>
    </dgm:pt>
    <dgm:pt modelId="{47B5AD16-69C6-4AE8-A527-5DEE372110F9}">
      <dgm:prSet phldrT="[Текст]"/>
      <dgm:spPr/>
      <dgm:t>
        <a:bodyPr/>
        <a:lstStyle/>
        <a:p>
          <a:r>
            <a:rPr lang="uk-UA" dirty="0" smtClean="0"/>
            <a:t>рекламна кампанія</a:t>
          </a:r>
          <a:endParaRPr lang="ru-RU" dirty="0"/>
        </a:p>
      </dgm:t>
    </dgm:pt>
    <dgm:pt modelId="{FE8E8D5E-61BB-4919-AEED-5E1805A77F01}" type="parTrans" cxnId="{F04BA1D3-80FB-4FB3-A96D-5BD305C50CAF}">
      <dgm:prSet/>
      <dgm:spPr/>
      <dgm:t>
        <a:bodyPr/>
        <a:lstStyle/>
        <a:p>
          <a:endParaRPr lang="ru-RU"/>
        </a:p>
      </dgm:t>
    </dgm:pt>
    <dgm:pt modelId="{C1383E3D-0386-4A55-ACD2-CA3F3D5F10BE}" type="sibTrans" cxnId="{F04BA1D3-80FB-4FB3-A96D-5BD305C50CAF}">
      <dgm:prSet/>
      <dgm:spPr/>
      <dgm:t>
        <a:bodyPr/>
        <a:lstStyle/>
        <a:p>
          <a:endParaRPr lang="ru-RU"/>
        </a:p>
      </dgm:t>
    </dgm:pt>
    <dgm:pt modelId="{8BB0FC3E-89F4-4CD3-B102-D4E10B514D1E}">
      <dgm:prSet phldrT="[Текст]"/>
      <dgm:spPr/>
      <dgm:t>
        <a:bodyPr/>
        <a:lstStyle/>
        <a:p>
          <a:r>
            <a:rPr lang="uk-UA" dirty="0" smtClean="0"/>
            <a:t>створення реєстрів</a:t>
          </a:r>
          <a:endParaRPr lang="ru-RU" dirty="0"/>
        </a:p>
      </dgm:t>
    </dgm:pt>
    <dgm:pt modelId="{68582286-318C-4137-9B85-E162FE1CDAA5}" type="parTrans" cxnId="{A662399D-D331-49AE-8784-8D1DAE4CDC1B}">
      <dgm:prSet/>
      <dgm:spPr/>
      <dgm:t>
        <a:bodyPr/>
        <a:lstStyle/>
        <a:p>
          <a:endParaRPr lang="ru-RU"/>
        </a:p>
      </dgm:t>
    </dgm:pt>
    <dgm:pt modelId="{33ED7A0E-666E-45A6-B373-15B5D942F05E}" type="sibTrans" cxnId="{A662399D-D331-49AE-8784-8D1DAE4CDC1B}">
      <dgm:prSet/>
      <dgm:spPr/>
      <dgm:t>
        <a:bodyPr/>
        <a:lstStyle/>
        <a:p>
          <a:endParaRPr lang="ru-RU"/>
        </a:p>
      </dgm:t>
    </dgm:pt>
    <dgm:pt modelId="{BFA1A9F6-6DAE-4F3B-A2CC-7CF00995B9B9}">
      <dgm:prSet phldrT="[Текст]"/>
      <dgm:spPr/>
      <dgm:t>
        <a:bodyPr/>
        <a:lstStyle/>
        <a:p>
          <a:r>
            <a:rPr lang="uk-UA" dirty="0" smtClean="0"/>
            <a:t>організація консультацій</a:t>
          </a:r>
          <a:endParaRPr lang="ru-RU" dirty="0"/>
        </a:p>
      </dgm:t>
    </dgm:pt>
    <dgm:pt modelId="{5D1458B8-348A-447D-BD5E-3A76AAF3B8BF}" type="parTrans" cxnId="{9F083AA9-7633-405D-B158-498BA88D50E1}">
      <dgm:prSet/>
      <dgm:spPr/>
      <dgm:t>
        <a:bodyPr/>
        <a:lstStyle/>
        <a:p>
          <a:endParaRPr lang="ru-RU"/>
        </a:p>
      </dgm:t>
    </dgm:pt>
    <dgm:pt modelId="{D3B4DB67-FF01-407F-8321-BC6F0E0B98DB}" type="sibTrans" cxnId="{9F083AA9-7633-405D-B158-498BA88D50E1}">
      <dgm:prSet/>
      <dgm:spPr/>
      <dgm:t>
        <a:bodyPr/>
        <a:lstStyle/>
        <a:p>
          <a:endParaRPr lang="ru-RU"/>
        </a:p>
      </dgm:t>
    </dgm:pt>
    <dgm:pt modelId="{DC923D00-89EA-451D-B0C0-5C5F2A2F8877}">
      <dgm:prSet phldrT="[Текст]"/>
      <dgm:spPr/>
      <dgm:t>
        <a:bodyPr/>
        <a:lstStyle/>
        <a:p>
          <a:r>
            <a:rPr lang="uk-UA" dirty="0" smtClean="0"/>
            <a:t>оцінка проектів</a:t>
          </a:r>
          <a:endParaRPr lang="ru-RU" dirty="0"/>
        </a:p>
      </dgm:t>
    </dgm:pt>
    <dgm:pt modelId="{C3F81D51-B44D-47BD-ABBF-EDF265280BD9}" type="parTrans" cxnId="{391EC4AF-6B6C-48AA-B29A-A79720924366}">
      <dgm:prSet/>
      <dgm:spPr/>
      <dgm:t>
        <a:bodyPr/>
        <a:lstStyle/>
        <a:p>
          <a:endParaRPr lang="ru-RU"/>
        </a:p>
      </dgm:t>
    </dgm:pt>
    <dgm:pt modelId="{9BC186B3-F8CE-41A2-8275-7627D8FC117E}" type="sibTrans" cxnId="{391EC4AF-6B6C-48AA-B29A-A79720924366}">
      <dgm:prSet/>
      <dgm:spPr/>
      <dgm:t>
        <a:bodyPr/>
        <a:lstStyle/>
        <a:p>
          <a:endParaRPr lang="ru-RU"/>
        </a:p>
      </dgm:t>
    </dgm:pt>
    <dgm:pt modelId="{75DE4478-CBC5-4D30-B793-99C7D3E66942}">
      <dgm:prSet phldrT="[Текст]"/>
      <dgm:spPr/>
      <dgm:t>
        <a:bodyPr/>
        <a:lstStyle/>
        <a:p>
          <a:r>
            <a:rPr lang="uk-UA" dirty="0" smtClean="0"/>
            <a:t>контроль за реалізацією</a:t>
          </a:r>
          <a:endParaRPr lang="ru-RU" dirty="0"/>
        </a:p>
      </dgm:t>
    </dgm:pt>
    <dgm:pt modelId="{B8D8DE00-C8E1-4024-B9FB-C7BE4913C1B6}" type="parTrans" cxnId="{FE7D9F7D-E6F3-4927-8099-0F4EB786FA6D}">
      <dgm:prSet/>
      <dgm:spPr/>
      <dgm:t>
        <a:bodyPr/>
        <a:lstStyle/>
        <a:p>
          <a:endParaRPr lang="ru-RU"/>
        </a:p>
      </dgm:t>
    </dgm:pt>
    <dgm:pt modelId="{E38D749F-BD13-4E90-A5D4-6A3956C73D48}" type="sibTrans" cxnId="{FE7D9F7D-E6F3-4927-8099-0F4EB786FA6D}">
      <dgm:prSet/>
      <dgm:spPr/>
      <dgm:t>
        <a:bodyPr/>
        <a:lstStyle/>
        <a:p>
          <a:endParaRPr lang="ru-RU"/>
        </a:p>
      </dgm:t>
    </dgm:pt>
    <dgm:pt modelId="{D374F30A-441B-4A76-81D9-8834B85C2412}">
      <dgm:prSet phldrT="[Текст]"/>
      <dgm:spPr/>
      <dgm:t>
        <a:bodyPr/>
        <a:lstStyle/>
        <a:p>
          <a:r>
            <a:rPr lang="uk-UA" dirty="0" smtClean="0"/>
            <a:t>інформаційний супровід</a:t>
          </a:r>
          <a:endParaRPr lang="ru-RU" dirty="0"/>
        </a:p>
      </dgm:t>
    </dgm:pt>
    <dgm:pt modelId="{614E7869-D108-4C68-992E-31E50A9F68E4}" type="parTrans" cxnId="{4B9FBB23-EBB3-4FE3-B930-C442142EEAE4}">
      <dgm:prSet/>
      <dgm:spPr/>
      <dgm:t>
        <a:bodyPr/>
        <a:lstStyle/>
        <a:p>
          <a:endParaRPr lang="uk-UA"/>
        </a:p>
      </dgm:t>
    </dgm:pt>
    <dgm:pt modelId="{B0E9176A-4B20-4B6E-9F12-47E0BB0EF83D}" type="sibTrans" cxnId="{4B9FBB23-EBB3-4FE3-B930-C442142EEAE4}">
      <dgm:prSet/>
      <dgm:spPr/>
      <dgm:t>
        <a:bodyPr/>
        <a:lstStyle/>
        <a:p>
          <a:endParaRPr lang="uk-UA"/>
        </a:p>
      </dgm:t>
    </dgm:pt>
    <dgm:pt modelId="{0AE1C97A-3615-4480-A655-A6DD82458D6A}" type="pres">
      <dgm:prSet presAssocID="{EDDD69B4-0655-4706-A816-A703DA517400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FD21BD4B-A23A-425D-B6ED-9390DA397786}" type="pres">
      <dgm:prSet presAssocID="{5867414C-865F-4E51-9D6B-9265D08976AF}" presName="composite" presStyleCnt="0"/>
      <dgm:spPr/>
    </dgm:pt>
    <dgm:pt modelId="{A5704338-47B8-411B-9A40-BD9369C66DB4}" type="pres">
      <dgm:prSet presAssocID="{5867414C-865F-4E51-9D6B-9265D08976AF}" presName="parentText" presStyleLbl="align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87AD49C-337C-4407-8C80-7001496CF2B0}" type="pres">
      <dgm:prSet presAssocID="{5867414C-865F-4E51-9D6B-9265D08976AF}" presName="descendantText" presStyleLbl="alignAcc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3F2A233-735D-4219-B54E-42D92246B49E}" type="pres">
      <dgm:prSet presAssocID="{BCB277C5-39EC-4025-95E9-312190AD9951}" presName="sp" presStyleCnt="0"/>
      <dgm:spPr/>
    </dgm:pt>
    <dgm:pt modelId="{A87F44FD-1411-4FDC-8DAF-DEAF38D620C4}" type="pres">
      <dgm:prSet presAssocID="{34F3F8AD-EA93-4339-9F8D-B0AD09C98144}" presName="composite" presStyleCnt="0"/>
      <dgm:spPr/>
    </dgm:pt>
    <dgm:pt modelId="{AA717DBB-8F39-4F77-BFD0-070C2A000622}" type="pres">
      <dgm:prSet presAssocID="{34F3F8AD-EA93-4339-9F8D-B0AD09C98144}" presName="parentText" presStyleLbl="align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92644E3-4122-49CE-BB95-1B6FE2E4FCD5}" type="pres">
      <dgm:prSet presAssocID="{34F3F8AD-EA93-4339-9F8D-B0AD09C98144}" presName="descendantText" presStyleLbl="alignAcc1" presStyleIdx="1" presStyleCnt="3" custLinFactNeighborX="4047" custLinFactNeighborY="-270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CEF5766-0C22-4EBF-8A28-056BF09954A8}" type="pres">
      <dgm:prSet presAssocID="{909013B9-DE07-42C9-A182-EDC0468C7637}" presName="sp" presStyleCnt="0"/>
      <dgm:spPr/>
    </dgm:pt>
    <dgm:pt modelId="{5BE43275-7CE2-492C-986B-D5274A91B10B}" type="pres">
      <dgm:prSet presAssocID="{B85C7ED3-0431-4E87-91E3-1E3EB5D7ED8D}" presName="composite" presStyleCnt="0"/>
      <dgm:spPr/>
    </dgm:pt>
    <dgm:pt modelId="{D5171BFE-F54F-4442-B106-001B6EA3B7D3}" type="pres">
      <dgm:prSet presAssocID="{B85C7ED3-0431-4E87-91E3-1E3EB5D7ED8D}" presName="parentText" presStyleLbl="align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C1C1A11-A39D-4F3C-8FB0-C944E4B38EA3}" type="pres">
      <dgm:prSet presAssocID="{B85C7ED3-0431-4E87-91E3-1E3EB5D7ED8D}" presName="descendantText" presStyleLbl="alignAcc1" presStyleIdx="2" presStyleCnt="3" custScaleY="2016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5CF1D51-54AE-4459-982B-FC3849163A3B}" srcId="{EDDD69B4-0655-4706-A816-A703DA517400}" destId="{34F3F8AD-EA93-4339-9F8D-B0AD09C98144}" srcOrd="1" destOrd="0" parTransId="{89DC84F1-F285-420A-925A-48E78A69CDB5}" sibTransId="{909013B9-DE07-42C9-A182-EDC0468C7637}"/>
    <dgm:cxn modelId="{391EC4AF-6B6C-48AA-B29A-A79720924366}" srcId="{B85C7ED3-0431-4E87-91E3-1E3EB5D7ED8D}" destId="{DC923D00-89EA-451D-B0C0-5C5F2A2F8877}" srcOrd="3" destOrd="0" parTransId="{C3F81D51-B44D-47BD-ABBF-EDF265280BD9}" sibTransId="{9BC186B3-F8CE-41A2-8275-7627D8FC117E}"/>
    <dgm:cxn modelId="{99F15ABD-18AB-4FDC-8D1C-8F43A06E076A}" type="presOf" srcId="{47B5AD16-69C6-4AE8-A527-5DEE372110F9}" destId="{2C1C1A11-A39D-4F3C-8FB0-C944E4B38EA3}" srcOrd="0" destOrd="0" presId="urn:microsoft.com/office/officeart/2005/8/layout/chevron2"/>
    <dgm:cxn modelId="{A662399D-D331-49AE-8784-8D1DAE4CDC1B}" srcId="{B85C7ED3-0431-4E87-91E3-1E3EB5D7ED8D}" destId="{8BB0FC3E-89F4-4CD3-B102-D4E10B514D1E}" srcOrd="2" destOrd="0" parTransId="{68582286-318C-4137-9B85-E162FE1CDAA5}" sibTransId="{33ED7A0E-666E-45A6-B373-15B5D942F05E}"/>
    <dgm:cxn modelId="{B76EA575-E57F-4FB0-9E83-37DFC8D036C0}" srcId="{5867414C-865F-4E51-9D6B-9265D08976AF}" destId="{69961DA0-F352-42E7-B4CD-98A3B2720409}" srcOrd="1" destOrd="0" parTransId="{64C8D635-61C6-4A3A-8DFB-D0D2A4125132}" sibTransId="{55FE8E7C-A9E6-4E9F-9693-00D31A2C47DA}"/>
    <dgm:cxn modelId="{CDC36124-7C8A-4B6A-92C6-C349C1949E5D}" srcId="{EDDD69B4-0655-4706-A816-A703DA517400}" destId="{B85C7ED3-0431-4E87-91E3-1E3EB5D7ED8D}" srcOrd="2" destOrd="0" parTransId="{423DB0E9-E318-47FE-B92C-AD796F6FB346}" sibTransId="{B8A6B515-EB3E-44D6-B5B9-7ACCD4423422}"/>
    <dgm:cxn modelId="{9F083AA9-7633-405D-B158-498BA88D50E1}" srcId="{B85C7ED3-0431-4E87-91E3-1E3EB5D7ED8D}" destId="{BFA1A9F6-6DAE-4F3B-A2CC-7CF00995B9B9}" srcOrd="1" destOrd="0" parTransId="{5D1458B8-348A-447D-BD5E-3A76AAF3B8BF}" sibTransId="{D3B4DB67-FF01-407F-8321-BC6F0E0B98DB}"/>
    <dgm:cxn modelId="{1941DB5F-1D5D-48E0-A1AD-50A39A0F9DCC}" srcId="{EDDD69B4-0655-4706-A816-A703DA517400}" destId="{5867414C-865F-4E51-9D6B-9265D08976AF}" srcOrd="0" destOrd="0" parTransId="{C63C3694-78FB-41AB-BC33-57B655BAE0BF}" sibTransId="{BCB277C5-39EC-4025-95E9-312190AD9951}"/>
    <dgm:cxn modelId="{78AE1497-A02D-448B-926A-CFB8E884FE75}" type="presOf" srcId="{FCAAEB18-B6B2-4E4B-824E-D9FF6015EF08}" destId="{392644E3-4122-49CE-BB95-1B6FE2E4FCD5}" srcOrd="0" destOrd="1" presId="urn:microsoft.com/office/officeart/2005/8/layout/chevron2"/>
    <dgm:cxn modelId="{EEBBAFC0-968E-4E2B-921B-E83FDD65E841}" type="presOf" srcId="{64C01130-F320-411B-AD0E-194101CA252C}" destId="{392644E3-4122-49CE-BB95-1B6FE2E4FCD5}" srcOrd="0" destOrd="0" presId="urn:microsoft.com/office/officeart/2005/8/layout/chevron2"/>
    <dgm:cxn modelId="{79BBA663-C73B-499E-A2B0-C8F50DFB0511}" type="presOf" srcId="{75DE4478-CBC5-4D30-B793-99C7D3E66942}" destId="{2C1C1A11-A39D-4F3C-8FB0-C944E4B38EA3}" srcOrd="0" destOrd="4" presId="urn:microsoft.com/office/officeart/2005/8/layout/chevron2"/>
    <dgm:cxn modelId="{3CD96A13-1D4A-45F1-9AE4-368E4E78DE87}" type="presOf" srcId="{3C280219-6BCF-4F6C-86B3-30E8531F2A1D}" destId="{487AD49C-337C-4407-8C80-7001496CF2B0}" srcOrd="0" destOrd="0" presId="urn:microsoft.com/office/officeart/2005/8/layout/chevron2"/>
    <dgm:cxn modelId="{7043E5D0-A6D5-4DC2-BB88-7D733862B923}" srcId="{34F3F8AD-EA93-4339-9F8D-B0AD09C98144}" destId="{64C01130-F320-411B-AD0E-194101CA252C}" srcOrd="0" destOrd="0" parTransId="{77B499E1-401F-4754-9838-9E09D4E0A93A}" sibTransId="{AEAB9B64-23B8-47E4-902C-F1CB0EDC309E}"/>
    <dgm:cxn modelId="{C49CE1AC-136C-42BF-8D9F-2CD58EF8EE0F}" type="presOf" srcId="{B85C7ED3-0431-4E87-91E3-1E3EB5D7ED8D}" destId="{D5171BFE-F54F-4442-B106-001B6EA3B7D3}" srcOrd="0" destOrd="0" presId="urn:microsoft.com/office/officeart/2005/8/layout/chevron2"/>
    <dgm:cxn modelId="{46C7F0BC-8DE7-4D27-928E-EAE239A34898}" type="presOf" srcId="{BFA1A9F6-6DAE-4F3B-A2CC-7CF00995B9B9}" destId="{2C1C1A11-A39D-4F3C-8FB0-C944E4B38EA3}" srcOrd="0" destOrd="1" presId="urn:microsoft.com/office/officeart/2005/8/layout/chevron2"/>
    <dgm:cxn modelId="{5EF7830D-D391-4D18-AC72-745F8BAF796F}" type="presOf" srcId="{5867414C-865F-4E51-9D6B-9265D08976AF}" destId="{A5704338-47B8-411B-9A40-BD9369C66DB4}" srcOrd="0" destOrd="0" presId="urn:microsoft.com/office/officeart/2005/8/layout/chevron2"/>
    <dgm:cxn modelId="{CE46C87A-49D8-44B4-B69D-2BDD900B77F7}" type="presOf" srcId="{EDDD69B4-0655-4706-A816-A703DA517400}" destId="{0AE1C97A-3615-4480-A655-A6DD82458D6A}" srcOrd="0" destOrd="0" presId="urn:microsoft.com/office/officeart/2005/8/layout/chevron2"/>
    <dgm:cxn modelId="{F04BA1D3-80FB-4FB3-A96D-5BD305C50CAF}" srcId="{B85C7ED3-0431-4E87-91E3-1E3EB5D7ED8D}" destId="{47B5AD16-69C6-4AE8-A527-5DEE372110F9}" srcOrd="0" destOrd="0" parTransId="{FE8E8D5E-61BB-4919-AEED-5E1805A77F01}" sibTransId="{C1383E3D-0386-4A55-ACD2-CA3F3D5F10BE}"/>
    <dgm:cxn modelId="{EB655F98-5299-4003-B2AE-E2EEA2E54990}" type="presOf" srcId="{8BB0FC3E-89F4-4CD3-B102-D4E10B514D1E}" destId="{2C1C1A11-A39D-4F3C-8FB0-C944E4B38EA3}" srcOrd="0" destOrd="2" presId="urn:microsoft.com/office/officeart/2005/8/layout/chevron2"/>
    <dgm:cxn modelId="{9C264313-4BCF-4F91-8A22-D9651E6E9149}" type="presOf" srcId="{DC923D00-89EA-451D-B0C0-5C5F2A2F8877}" destId="{2C1C1A11-A39D-4F3C-8FB0-C944E4B38EA3}" srcOrd="0" destOrd="3" presId="urn:microsoft.com/office/officeart/2005/8/layout/chevron2"/>
    <dgm:cxn modelId="{0890460A-45CC-4BA3-8D6C-2998312F0916}" srcId="{5867414C-865F-4E51-9D6B-9265D08976AF}" destId="{3C280219-6BCF-4F6C-86B3-30E8531F2A1D}" srcOrd="0" destOrd="0" parTransId="{5CC47879-763C-4792-903A-2A791C7BA80F}" sibTransId="{CF1D87A1-A03B-42D9-B454-FC2BB85A1AE9}"/>
    <dgm:cxn modelId="{FE7D9F7D-E6F3-4927-8099-0F4EB786FA6D}" srcId="{B85C7ED3-0431-4E87-91E3-1E3EB5D7ED8D}" destId="{75DE4478-CBC5-4D30-B793-99C7D3E66942}" srcOrd="4" destOrd="0" parTransId="{B8D8DE00-C8E1-4024-B9FB-C7BE4913C1B6}" sibTransId="{E38D749F-BD13-4E90-A5D4-6A3956C73D48}"/>
    <dgm:cxn modelId="{46D7CFEF-65F8-4947-A64D-25B3784BE887}" srcId="{34F3F8AD-EA93-4339-9F8D-B0AD09C98144}" destId="{FCAAEB18-B6B2-4E4B-824E-D9FF6015EF08}" srcOrd="1" destOrd="0" parTransId="{601A5B5B-F829-4963-8846-6460E1588A9E}" sibTransId="{CEF39692-DA39-47E2-89C6-4ABB4AE008C8}"/>
    <dgm:cxn modelId="{0815E631-296E-46BA-A678-60A10E91EB0C}" type="presOf" srcId="{34F3F8AD-EA93-4339-9F8D-B0AD09C98144}" destId="{AA717DBB-8F39-4F77-BFD0-070C2A000622}" srcOrd="0" destOrd="0" presId="urn:microsoft.com/office/officeart/2005/8/layout/chevron2"/>
    <dgm:cxn modelId="{C9FE54C6-D74F-464E-B73B-EB83D567E453}" type="presOf" srcId="{D374F30A-441B-4A76-81D9-8834B85C2412}" destId="{2C1C1A11-A39D-4F3C-8FB0-C944E4B38EA3}" srcOrd="0" destOrd="5" presId="urn:microsoft.com/office/officeart/2005/8/layout/chevron2"/>
    <dgm:cxn modelId="{FBDD4940-66C9-4957-AF38-D3DF0973F5B5}" type="presOf" srcId="{69961DA0-F352-42E7-B4CD-98A3B2720409}" destId="{487AD49C-337C-4407-8C80-7001496CF2B0}" srcOrd="0" destOrd="1" presId="urn:microsoft.com/office/officeart/2005/8/layout/chevron2"/>
    <dgm:cxn modelId="{4B9FBB23-EBB3-4FE3-B930-C442142EEAE4}" srcId="{B85C7ED3-0431-4E87-91E3-1E3EB5D7ED8D}" destId="{D374F30A-441B-4A76-81D9-8834B85C2412}" srcOrd="5" destOrd="0" parTransId="{614E7869-D108-4C68-992E-31E50A9F68E4}" sibTransId="{B0E9176A-4B20-4B6E-9F12-47E0BB0EF83D}"/>
    <dgm:cxn modelId="{D011873E-E822-4008-9857-0798E99BA0D3}" type="presParOf" srcId="{0AE1C97A-3615-4480-A655-A6DD82458D6A}" destId="{FD21BD4B-A23A-425D-B6ED-9390DA397786}" srcOrd="0" destOrd="0" presId="urn:microsoft.com/office/officeart/2005/8/layout/chevron2"/>
    <dgm:cxn modelId="{50F52452-AEE3-4F28-92EC-264CEF28EBD9}" type="presParOf" srcId="{FD21BD4B-A23A-425D-B6ED-9390DA397786}" destId="{A5704338-47B8-411B-9A40-BD9369C66DB4}" srcOrd="0" destOrd="0" presId="urn:microsoft.com/office/officeart/2005/8/layout/chevron2"/>
    <dgm:cxn modelId="{16B0105C-80BC-459D-81D8-053358438018}" type="presParOf" srcId="{FD21BD4B-A23A-425D-B6ED-9390DA397786}" destId="{487AD49C-337C-4407-8C80-7001496CF2B0}" srcOrd="1" destOrd="0" presId="urn:microsoft.com/office/officeart/2005/8/layout/chevron2"/>
    <dgm:cxn modelId="{96862C79-264E-4659-943C-246EACF3E281}" type="presParOf" srcId="{0AE1C97A-3615-4480-A655-A6DD82458D6A}" destId="{03F2A233-735D-4219-B54E-42D92246B49E}" srcOrd="1" destOrd="0" presId="urn:microsoft.com/office/officeart/2005/8/layout/chevron2"/>
    <dgm:cxn modelId="{D1A1BA1B-BF7B-4A0F-8C10-B084F7B9E23C}" type="presParOf" srcId="{0AE1C97A-3615-4480-A655-A6DD82458D6A}" destId="{A87F44FD-1411-4FDC-8DAF-DEAF38D620C4}" srcOrd="2" destOrd="0" presId="urn:microsoft.com/office/officeart/2005/8/layout/chevron2"/>
    <dgm:cxn modelId="{E030A544-2B35-49CA-9FF4-0E437467655B}" type="presParOf" srcId="{A87F44FD-1411-4FDC-8DAF-DEAF38D620C4}" destId="{AA717DBB-8F39-4F77-BFD0-070C2A000622}" srcOrd="0" destOrd="0" presId="urn:microsoft.com/office/officeart/2005/8/layout/chevron2"/>
    <dgm:cxn modelId="{7F0FF671-9E4C-4E42-9382-3ABDAFB358D7}" type="presParOf" srcId="{A87F44FD-1411-4FDC-8DAF-DEAF38D620C4}" destId="{392644E3-4122-49CE-BB95-1B6FE2E4FCD5}" srcOrd="1" destOrd="0" presId="urn:microsoft.com/office/officeart/2005/8/layout/chevron2"/>
    <dgm:cxn modelId="{15D7F0DB-237F-4C41-9C1C-F21713D8DFDA}" type="presParOf" srcId="{0AE1C97A-3615-4480-A655-A6DD82458D6A}" destId="{FCEF5766-0C22-4EBF-8A28-056BF09954A8}" srcOrd="3" destOrd="0" presId="urn:microsoft.com/office/officeart/2005/8/layout/chevron2"/>
    <dgm:cxn modelId="{45412278-B910-4401-9D9A-F6AD56618061}" type="presParOf" srcId="{0AE1C97A-3615-4480-A655-A6DD82458D6A}" destId="{5BE43275-7CE2-492C-986B-D5274A91B10B}" srcOrd="4" destOrd="0" presId="urn:microsoft.com/office/officeart/2005/8/layout/chevron2"/>
    <dgm:cxn modelId="{0D516280-91EF-46F3-8F09-7EAA606E889C}" type="presParOf" srcId="{5BE43275-7CE2-492C-986B-D5274A91B10B}" destId="{D5171BFE-F54F-4442-B106-001B6EA3B7D3}" srcOrd="0" destOrd="0" presId="urn:microsoft.com/office/officeart/2005/8/layout/chevron2"/>
    <dgm:cxn modelId="{11EAA27A-7894-4BB1-ADD0-DE5B0DCE676F}" type="presParOf" srcId="{5BE43275-7CE2-492C-986B-D5274A91B10B}" destId="{2C1C1A11-A39D-4F3C-8FB0-C944E4B38EA3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17A546D4-3A9A-427E-8B5A-C32683A0FFD9}" type="doc">
      <dgm:prSet loTypeId="urn:microsoft.com/office/officeart/2005/8/layout/gear1" loCatId="cycle" qsTypeId="urn:microsoft.com/office/officeart/2005/8/quickstyle/simple1#2" qsCatId="simple" csTypeId="urn:microsoft.com/office/officeart/2005/8/colors/accent1_2#2" csCatId="accent1" phldr="1"/>
      <dgm:spPr/>
    </dgm:pt>
    <dgm:pt modelId="{CA0CD0D2-EFE7-4851-B482-926D2CEFEE4D}">
      <dgm:prSet phldrT="[Текст]" custT="1"/>
      <dgm:spPr/>
      <dgm:t>
        <a:bodyPr/>
        <a:lstStyle/>
        <a:p>
          <a:r>
            <a:rPr lang="uk-UA" sz="1600" dirty="0" smtClean="0"/>
            <a:t>працівники департаментів </a:t>
          </a:r>
          <a:r>
            <a:rPr lang="uk-UA" sz="1800" dirty="0" smtClean="0"/>
            <a:t>(3 осіб)</a:t>
          </a:r>
          <a:endParaRPr lang="ru-RU" sz="1800" dirty="0"/>
        </a:p>
      </dgm:t>
    </dgm:pt>
    <dgm:pt modelId="{7E80E155-394D-4ADA-9347-4B7E6D46A129}" type="parTrans" cxnId="{1955E024-1117-454B-BD20-5BB534CF5320}">
      <dgm:prSet/>
      <dgm:spPr/>
      <dgm:t>
        <a:bodyPr/>
        <a:lstStyle/>
        <a:p>
          <a:endParaRPr lang="ru-RU"/>
        </a:p>
      </dgm:t>
    </dgm:pt>
    <dgm:pt modelId="{413513AC-4D49-4384-8340-D1DF44D34371}" type="sibTrans" cxnId="{1955E024-1117-454B-BD20-5BB534CF5320}">
      <dgm:prSet/>
      <dgm:spPr/>
      <dgm:t>
        <a:bodyPr/>
        <a:lstStyle/>
        <a:p>
          <a:endParaRPr lang="ru-RU"/>
        </a:p>
      </dgm:t>
    </dgm:pt>
    <dgm:pt modelId="{507C2400-D15C-4EF2-991B-205D437F6F58}">
      <dgm:prSet phldrT="[Текст]" custT="1"/>
      <dgm:spPr>
        <a:solidFill>
          <a:schemeClr val="accent6">
            <a:lumMod val="75000"/>
          </a:schemeClr>
        </a:solidFill>
      </dgm:spPr>
      <dgm:t>
        <a:bodyPr/>
        <a:lstStyle/>
        <a:p>
          <a:r>
            <a:rPr lang="uk-UA" sz="1600" dirty="0" smtClean="0"/>
            <a:t>керівний склад</a:t>
          </a:r>
        </a:p>
        <a:p>
          <a:r>
            <a:rPr lang="uk-UA" sz="1600" dirty="0" smtClean="0"/>
            <a:t> (2 особи)</a:t>
          </a:r>
          <a:endParaRPr lang="ru-RU" sz="1600" dirty="0"/>
        </a:p>
      </dgm:t>
    </dgm:pt>
    <dgm:pt modelId="{F114B7EE-8C11-40AA-8FB6-DCF2A3E20B64}" type="parTrans" cxnId="{BEC7FE14-BE3E-4BE7-B318-2C6BF9A3A5F1}">
      <dgm:prSet/>
      <dgm:spPr/>
      <dgm:t>
        <a:bodyPr/>
        <a:lstStyle/>
        <a:p>
          <a:endParaRPr lang="ru-RU"/>
        </a:p>
      </dgm:t>
    </dgm:pt>
    <dgm:pt modelId="{4F3BF58E-09C8-4D9E-B131-A9E081D0BB8F}" type="sibTrans" cxnId="{BEC7FE14-BE3E-4BE7-B318-2C6BF9A3A5F1}">
      <dgm:prSet/>
      <dgm:spPr/>
      <dgm:t>
        <a:bodyPr/>
        <a:lstStyle/>
        <a:p>
          <a:endParaRPr lang="ru-RU"/>
        </a:p>
      </dgm:t>
    </dgm:pt>
    <dgm:pt modelId="{34294687-FDC1-4079-9362-FD15B83B38F9}">
      <dgm:prSet phldrT="[Текст]" custT="1"/>
      <dgm:spPr>
        <a:solidFill>
          <a:srgbClr val="7030A0"/>
        </a:solidFill>
      </dgm:spPr>
      <dgm:t>
        <a:bodyPr/>
        <a:lstStyle/>
        <a:p>
          <a:r>
            <a:rPr lang="uk-UA" sz="1600" dirty="0" smtClean="0"/>
            <a:t>секретар (1 особа)</a:t>
          </a:r>
          <a:endParaRPr lang="ru-RU" sz="1600" dirty="0"/>
        </a:p>
      </dgm:t>
    </dgm:pt>
    <dgm:pt modelId="{46732CEF-8D7F-4508-921D-B38CB8843FFC}" type="parTrans" cxnId="{31C60793-6CE2-487B-874B-5E3E018D32FD}">
      <dgm:prSet/>
      <dgm:spPr/>
      <dgm:t>
        <a:bodyPr/>
        <a:lstStyle/>
        <a:p>
          <a:endParaRPr lang="ru-RU"/>
        </a:p>
      </dgm:t>
    </dgm:pt>
    <dgm:pt modelId="{2015939C-11AE-405C-802D-46095D9036CB}" type="sibTrans" cxnId="{31C60793-6CE2-487B-874B-5E3E018D32FD}">
      <dgm:prSet/>
      <dgm:spPr/>
      <dgm:t>
        <a:bodyPr/>
        <a:lstStyle/>
        <a:p>
          <a:endParaRPr lang="ru-RU"/>
        </a:p>
      </dgm:t>
    </dgm:pt>
    <dgm:pt modelId="{0832BA5B-AA60-4E58-8AD1-7695A3F3E297}" type="pres">
      <dgm:prSet presAssocID="{17A546D4-3A9A-427E-8B5A-C32683A0FFD9}" presName="composite" presStyleCnt="0">
        <dgm:presLayoutVars>
          <dgm:chMax val="3"/>
          <dgm:animLvl val="lvl"/>
          <dgm:resizeHandles val="exact"/>
        </dgm:presLayoutVars>
      </dgm:prSet>
      <dgm:spPr/>
    </dgm:pt>
    <dgm:pt modelId="{C7C64C5C-8DD3-4E64-ADD2-5C1801D29897}" type="pres">
      <dgm:prSet presAssocID="{CA0CD0D2-EFE7-4851-B482-926D2CEFEE4D}" presName="gear1" presStyleLbl="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FFF97DF-C31F-4BE2-947A-0BDFD7EB2C9A}" type="pres">
      <dgm:prSet presAssocID="{CA0CD0D2-EFE7-4851-B482-926D2CEFEE4D}" presName="gear1srcNode" presStyleLbl="node1" presStyleIdx="0" presStyleCnt="3"/>
      <dgm:spPr/>
      <dgm:t>
        <a:bodyPr/>
        <a:lstStyle/>
        <a:p>
          <a:endParaRPr lang="ru-RU"/>
        </a:p>
      </dgm:t>
    </dgm:pt>
    <dgm:pt modelId="{053E6645-3C8F-4F31-86DB-9FBF7B92D303}" type="pres">
      <dgm:prSet presAssocID="{CA0CD0D2-EFE7-4851-B482-926D2CEFEE4D}" presName="gear1dstNode" presStyleLbl="node1" presStyleIdx="0" presStyleCnt="3"/>
      <dgm:spPr/>
      <dgm:t>
        <a:bodyPr/>
        <a:lstStyle/>
        <a:p>
          <a:endParaRPr lang="ru-RU"/>
        </a:p>
      </dgm:t>
    </dgm:pt>
    <dgm:pt modelId="{F0C43FAD-B44D-41C5-8338-2AD47B7AF236}" type="pres">
      <dgm:prSet presAssocID="{507C2400-D15C-4EF2-991B-205D437F6F58}" presName="gear2" presStyleLbl="node1" presStyleIdx="1" presStyleCnt="3" custScaleX="120930" custScaleY="104407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DF9C5AC-10C5-432C-8E1E-8D2EA4A9B980}" type="pres">
      <dgm:prSet presAssocID="{507C2400-D15C-4EF2-991B-205D437F6F58}" presName="gear2srcNode" presStyleLbl="node1" presStyleIdx="1" presStyleCnt="3"/>
      <dgm:spPr/>
      <dgm:t>
        <a:bodyPr/>
        <a:lstStyle/>
        <a:p>
          <a:endParaRPr lang="ru-RU"/>
        </a:p>
      </dgm:t>
    </dgm:pt>
    <dgm:pt modelId="{C644A64A-4EBC-4DD5-BA88-980B21A4ED17}" type="pres">
      <dgm:prSet presAssocID="{507C2400-D15C-4EF2-991B-205D437F6F58}" presName="gear2dstNode" presStyleLbl="node1" presStyleIdx="1" presStyleCnt="3"/>
      <dgm:spPr/>
      <dgm:t>
        <a:bodyPr/>
        <a:lstStyle/>
        <a:p>
          <a:endParaRPr lang="ru-RU"/>
        </a:p>
      </dgm:t>
    </dgm:pt>
    <dgm:pt modelId="{D70AA67F-6F40-4220-B096-D8FA2E1293B1}" type="pres">
      <dgm:prSet presAssocID="{34294687-FDC1-4079-9362-FD15B83B38F9}" presName="gear3" presStyleLbl="node1" presStyleIdx="2" presStyleCnt="3"/>
      <dgm:spPr/>
      <dgm:t>
        <a:bodyPr/>
        <a:lstStyle/>
        <a:p>
          <a:endParaRPr lang="ru-RU"/>
        </a:p>
      </dgm:t>
    </dgm:pt>
    <dgm:pt modelId="{BA8B129C-1536-4886-BE7F-AD9B2CA22AF6}" type="pres">
      <dgm:prSet presAssocID="{34294687-FDC1-4079-9362-FD15B83B38F9}" presName="gear3tx" presStyleLbl="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8F22FEC-26BB-4462-87DB-92C605A9B1F0}" type="pres">
      <dgm:prSet presAssocID="{34294687-FDC1-4079-9362-FD15B83B38F9}" presName="gear3srcNode" presStyleLbl="node1" presStyleIdx="2" presStyleCnt="3"/>
      <dgm:spPr/>
      <dgm:t>
        <a:bodyPr/>
        <a:lstStyle/>
        <a:p>
          <a:endParaRPr lang="ru-RU"/>
        </a:p>
      </dgm:t>
    </dgm:pt>
    <dgm:pt modelId="{04ED3483-BE58-4F78-8361-F58D8D01332D}" type="pres">
      <dgm:prSet presAssocID="{34294687-FDC1-4079-9362-FD15B83B38F9}" presName="gear3dstNode" presStyleLbl="node1" presStyleIdx="2" presStyleCnt="3"/>
      <dgm:spPr/>
      <dgm:t>
        <a:bodyPr/>
        <a:lstStyle/>
        <a:p>
          <a:endParaRPr lang="ru-RU"/>
        </a:p>
      </dgm:t>
    </dgm:pt>
    <dgm:pt modelId="{AEC5C332-1754-4F2E-8D70-16E53C932DCD}" type="pres">
      <dgm:prSet presAssocID="{413513AC-4D49-4384-8340-D1DF44D34371}" presName="connector1" presStyleLbl="sibTrans2D1" presStyleIdx="0" presStyleCnt="3"/>
      <dgm:spPr/>
      <dgm:t>
        <a:bodyPr/>
        <a:lstStyle/>
        <a:p>
          <a:endParaRPr lang="ru-RU"/>
        </a:p>
      </dgm:t>
    </dgm:pt>
    <dgm:pt modelId="{94D31A9E-BE4F-4B75-AD90-E18F802E677E}" type="pres">
      <dgm:prSet presAssocID="{4F3BF58E-09C8-4D9E-B131-A9E081D0BB8F}" presName="connector2" presStyleLbl="sibTrans2D1" presStyleIdx="1" presStyleCnt="3"/>
      <dgm:spPr/>
      <dgm:t>
        <a:bodyPr/>
        <a:lstStyle/>
        <a:p>
          <a:endParaRPr lang="ru-RU"/>
        </a:p>
      </dgm:t>
    </dgm:pt>
    <dgm:pt modelId="{EFC0E88B-71C9-43D1-AB3A-833F7BDA0104}" type="pres">
      <dgm:prSet presAssocID="{2015939C-11AE-405C-802D-46095D9036CB}" presName="connector3" presStyleLbl="sibTrans2D1" presStyleIdx="2" presStyleCnt="3"/>
      <dgm:spPr/>
      <dgm:t>
        <a:bodyPr/>
        <a:lstStyle/>
        <a:p>
          <a:endParaRPr lang="ru-RU"/>
        </a:p>
      </dgm:t>
    </dgm:pt>
  </dgm:ptLst>
  <dgm:cxnLst>
    <dgm:cxn modelId="{01EDD706-6F88-4357-9458-0186C7B45545}" type="presOf" srcId="{34294687-FDC1-4079-9362-FD15B83B38F9}" destId="{04ED3483-BE58-4F78-8361-F58D8D01332D}" srcOrd="3" destOrd="0" presId="urn:microsoft.com/office/officeart/2005/8/layout/gear1"/>
    <dgm:cxn modelId="{58030C47-0671-43FF-BFF7-DEE5AB66ED9B}" type="presOf" srcId="{507C2400-D15C-4EF2-991B-205D437F6F58}" destId="{F0C43FAD-B44D-41C5-8338-2AD47B7AF236}" srcOrd="0" destOrd="0" presId="urn:microsoft.com/office/officeart/2005/8/layout/gear1"/>
    <dgm:cxn modelId="{19392025-12B5-4246-B48B-AF6AF1BA906F}" type="presOf" srcId="{507C2400-D15C-4EF2-991B-205D437F6F58}" destId="{C644A64A-4EBC-4DD5-BA88-980B21A4ED17}" srcOrd="2" destOrd="0" presId="urn:microsoft.com/office/officeart/2005/8/layout/gear1"/>
    <dgm:cxn modelId="{6D6936D9-B786-4BFB-AC87-1A267366829E}" type="presOf" srcId="{CA0CD0D2-EFE7-4851-B482-926D2CEFEE4D}" destId="{C7C64C5C-8DD3-4E64-ADD2-5C1801D29897}" srcOrd="0" destOrd="0" presId="urn:microsoft.com/office/officeart/2005/8/layout/gear1"/>
    <dgm:cxn modelId="{5DFD28F7-37B2-4D02-8220-533885C4CC97}" type="presOf" srcId="{4F3BF58E-09C8-4D9E-B131-A9E081D0BB8F}" destId="{94D31A9E-BE4F-4B75-AD90-E18F802E677E}" srcOrd="0" destOrd="0" presId="urn:microsoft.com/office/officeart/2005/8/layout/gear1"/>
    <dgm:cxn modelId="{3191F70E-CCB3-4CBC-B51F-EC3BB92CE0BD}" type="presOf" srcId="{34294687-FDC1-4079-9362-FD15B83B38F9}" destId="{BA8B129C-1536-4886-BE7F-AD9B2CA22AF6}" srcOrd="1" destOrd="0" presId="urn:microsoft.com/office/officeart/2005/8/layout/gear1"/>
    <dgm:cxn modelId="{DEE87C22-DD99-426D-AF8E-C784449F59BD}" type="presOf" srcId="{34294687-FDC1-4079-9362-FD15B83B38F9}" destId="{D70AA67F-6F40-4220-B096-D8FA2E1293B1}" srcOrd="0" destOrd="0" presId="urn:microsoft.com/office/officeart/2005/8/layout/gear1"/>
    <dgm:cxn modelId="{31C60793-6CE2-487B-874B-5E3E018D32FD}" srcId="{17A546D4-3A9A-427E-8B5A-C32683A0FFD9}" destId="{34294687-FDC1-4079-9362-FD15B83B38F9}" srcOrd="2" destOrd="0" parTransId="{46732CEF-8D7F-4508-921D-B38CB8843FFC}" sibTransId="{2015939C-11AE-405C-802D-46095D9036CB}"/>
    <dgm:cxn modelId="{B0ECF9D0-D8F0-4CC0-84C1-B76A0E3B582E}" type="presOf" srcId="{CA0CD0D2-EFE7-4851-B482-926D2CEFEE4D}" destId="{053E6645-3C8F-4F31-86DB-9FBF7B92D303}" srcOrd="2" destOrd="0" presId="urn:microsoft.com/office/officeart/2005/8/layout/gear1"/>
    <dgm:cxn modelId="{732CEDD1-BA38-4B05-B39A-58665B7F8235}" type="presOf" srcId="{507C2400-D15C-4EF2-991B-205D437F6F58}" destId="{DDF9C5AC-10C5-432C-8E1E-8D2EA4A9B980}" srcOrd="1" destOrd="0" presId="urn:microsoft.com/office/officeart/2005/8/layout/gear1"/>
    <dgm:cxn modelId="{1955E024-1117-454B-BD20-5BB534CF5320}" srcId="{17A546D4-3A9A-427E-8B5A-C32683A0FFD9}" destId="{CA0CD0D2-EFE7-4851-B482-926D2CEFEE4D}" srcOrd="0" destOrd="0" parTransId="{7E80E155-394D-4ADA-9347-4B7E6D46A129}" sibTransId="{413513AC-4D49-4384-8340-D1DF44D34371}"/>
    <dgm:cxn modelId="{4ECF455C-D2C4-439E-95E9-167B44C01FA3}" type="presOf" srcId="{17A546D4-3A9A-427E-8B5A-C32683A0FFD9}" destId="{0832BA5B-AA60-4E58-8AD1-7695A3F3E297}" srcOrd="0" destOrd="0" presId="urn:microsoft.com/office/officeart/2005/8/layout/gear1"/>
    <dgm:cxn modelId="{BF680903-E654-4A12-816A-F52799F77494}" type="presOf" srcId="{413513AC-4D49-4384-8340-D1DF44D34371}" destId="{AEC5C332-1754-4F2E-8D70-16E53C932DCD}" srcOrd="0" destOrd="0" presId="urn:microsoft.com/office/officeart/2005/8/layout/gear1"/>
    <dgm:cxn modelId="{013BC720-905D-4737-BEEE-2AA0783B6E38}" type="presOf" srcId="{CA0CD0D2-EFE7-4851-B482-926D2CEFEE4D}" destId="{6FFF97DF-C31F-4BE2-947A-0BDFD7EB2C9A}" srcOrd="1" destOrd="0" presId="urn:microsoft.com/office/officeart/2005/8/layout/gear1"/>
    <dgm:cxn modelId="{BEC7FE14-BE3E-4BE7-B318-2C6BF9A3A5F1}" srcId="{17A546D4-3A9A-427E-8B5A-C32683A0FFD9}" destId="{507C2400-D15C-4EF2-991B-205D437F6F58}" srcOrd="1" destOrd="0" parTransId="{F114B7EE-8C11-40AA-8FB6-DCF2A3E20B64}" sibTransId="{4F3BF58E-09C8-4D9E-B131-A9E081D0BB8F}"/>
    <dgm:cxn modelId="{C09B4467-49B9-477A-9250-6AF40DE02196}" type="presOf" srcId="{2015939C-11AE-405C-802D-46095D9036CB}" destId="{EFC0E88B-71C9-43D1-AB3A-833F7BDA0104}" srcOrd="0" destOrd="0" presId="urn:microsoft.com/office/officeart/2005/8/layout/gear1"/>
    <dgm:cxn modelId="{24AC5ED8-170A-4F7C-97ED-158A02DF65D2}" type="presOf" srcId="{34294687-FDC1-4079-9362-FD15B83B38F9}" destId="{88F22FEC-26BB-4462-87DB-92C605A9B1F0}" srcOrd="2" destOrd="0" presId="urn:microsoft.com/office/officeart/2005/8/layout/gear1"/>
    <dgm:cxn modelId="{9D2D4232-3BDC-45F2-A9E1-751802EFA2F8}" type="presParOf" srcId="{0832BA5B-AA60-4E58-8AD1-7695A3F3E297}" destId="{C7C64C5C-8DD3-4E64-ADD2-5C1801D29897}" srcOrd="0" destOrd="0" presId="urn:microsoft.com/office/officeart/2005/8/layout/gear1"/>
    <dgm:cxn modelId="{F8940B1A-01B2-4A8F-96B7-FD95DCDF9788}" type="presParOf" srcId="{0832BA5B-AA60-4E58-8AD1-7695A3F3E297}" destId="{6FFF97DF-C31F-4BE2-947A-0BDFD7EB2C9A}" srcOrd="1" destOrd="0" presId="urn:microsoft.com/office/officeart/2005/8/layout/gear1"/>
    <dgm:cxn modelId="{FD3344EE-1CF7-4056-A981-12AC066CF6EB}" type="presParOf" srcId="{0832BA5B-AA60-4E58-8AD1-7695A3F3E297}" destId="{053E6645-3C8F-4F31-86DB-9FBF7B92D303}" srcOrd="2" destOrd="0" presId="urn:microsoft.com/office/officeart/2005/8/layout/gear1"/>
    <dgm:cxn modelId="{06C3DB99-CAF5-4E97-89DC-36E41DEF67AC}" type="presParOf" srcId="{0832BA5B-AA60-4E58-8AD1-7695A3F3E297}" destId="{F0C43FAD-B44D-41C5-8338-2AD47B7AF236}" srcOrd="3" destOrd="0" presId="urn:microsoft.com/office/officeart/2005/8/layout/gear1"/>
    <dgm:cxn modelId="{62DAE623-BE12-46A9-945C-A2EF5EB0FEDE}" type="presParOf" srcId="{0832BA5B-AA60-4E58-8AD1-7695A3F3E297}" destId="{DDF9C5AC-10C5-432C-8E1E-8D2EA4A9B980}" srcOrd="4" destOrd="0" presId="urn:microsoft.com/office/officeart/2005/8/layout/gear1"/>
    <dgm:cxn modelId="{038AB722-78A7-45D0-B766-1C3EDEED49BD}" type="presParOf" srcId="{0832BA5B-AA60-4E58-8AD1-7695A3F3E297}" destId="{C644A64A-4EBC-4DD5-BA88-980B21A4ED17}" srcOrd="5" destOrd="0" presId="urn:microsoft.com/office/officeart/2005/8/layout/gear1"/>
    <dgm:cxn modelId="{F261BFDB-C018-4BF4-9358-F80473C5A5E9}" type="presParOf" srcId="{0832BA5B-AA60-4E58-8AD1-7695A3F3E297}" destId="{D70AA67F-6F40-4220-B096-D8FA2E1293B1}" srcOrd="6" destOrd="0" presId="urn:microsoft.com/office/officeart/2005/8/layout/gear1"/>
    <dgm:cxn modelId="{3D5BCA7D-0F43-4BF7-81AF-74604388EC78}" type="presParOf" srcId="{0832BA5B-AA60-4E58-8AD1-7695A3F3E297}" destId="{BA8B129C-1536-4886-BE7F-AD9B2CA22AF6}" srcOrd="7" destOrd="0" presId="urn:microsoft.com/office/officeart/2005/8/layout/gear1"/>
    <dgm:cxn modelId="{2E734B0C-0D90-4DBE-A5BB-205E73645CCF}" type="presParOf" srcId="{0832BA5B-AA60-4E58-8AD1-7695A3F3E297}" destId="{88F22FEC-26BB-4462-87DB-92C605A9B1F0}" srcOrd="8" destOrd="0" presId="urn:microsoft.com/office/officeart/2005/8/layout/gear1"/>
    <dgm:cxn modelId="{4F4C4BBF-D556-4DCE-8560-1E2B31D7AD69}" type="presParOf" srcId="{0832BA5B-AA60-4E58-8AD1-7695A3F3E297}" destId="{04ED3483-BE58-4F78-8361-F58D8D01332D}" srcOrd="9" destOrd="0" presId="urn:microsoft.com/office/officeart/2005/8/layout/gear1"/>
    <dgm:cxn modelId="{3AA7C3EF-486C-4D85-ADD8-C38D9C352A81}" type="presParOf" srcId="{0832BA5B-AA60-4E58-8AD1-7695A3F3E297}" destId="{AEC5C332-1754-4F2E-8D70-16E53C932DCD}" srcOrd="10" destOrd="0" presId="urn:microsoft.com/office/officeart/2005/8/layout/gear1"/>
    <dgm:cxn modelId="{938E7587-9E10-40FB-BC2D-88D41422B959}" type="presParOf" srcId="{0832BA5B-AA60-4E58-8AD1-7695A3F3E297}" destId="{94D31A9E-BE4F-4B75-AD90-E18F802E677E}" srcOrd="11" destOrd="0" presId="urn:microsoft.com/office/officeart/2005/8/layout/gear1"/>
    <dgm:cxn modelId="{1C33B874-DD08-46AB-87FA-9C1B0DCB0117}" type="presParOf" srcId="{0832BA5B-AA60-4E58-8AD1-7695A3F3E297}" destId="{EFC0E88B-71C9-43D1-AB3A-833F7BDA0104}" srcOrd="12" destOrd="0" presId="urn:microsoft.com/office/officeart/2005/8/layout/gear1"/>
  </dgm:cxnLst>
  <dgm:bg>
    <a:noFill/>
  </dgm:bg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DFE77551-2EEA-4870-B9EC-83FE04F9D546}" type="doc">
      <dgm:prSet loTypeId="urn:microsoft.com/office/officeart/2005/8/layout/hierarchy3" loCatId="relationship" qsTypeId="urn:microsoft.com/office/officeart/2005/8/quickstyle/simple1#4" qsCatId="simple" csTypeId="urn:microsoft.com/office/officeart/2005/8/colors/accent1_2#4" csCatId="accent1" phldr="1"/>
      <dgm:spPr/>
      <dgm:t>
        <a:bodyPr/>
        <a:lstStyle/>
        <a:p>
          <a:endParaRPr lang="uk-UA"/>
        </a:p>
      </dgm:t>
    </dgm:pt>
    <dgm:pt modelId="{6A1C8B72-B4C3-45CF-B84D-4C5D0CBD5E38}">
      <dgm:prSet phldrT="[Текст]"/>
      <dgm:spPr>
        <a:scene3d>
          <a:camera prst="orthographicFront"/>
          <a:lightRig rig="threePt" dir="t"/>
        </a:scene3d>
        <a:sp3d>
          <a:bevelT w="190500"/>
        </a:sp3d>
      </dgm:spPr>
      <dgm:t>
        <a:bodyPr/>
        <a:lstStyle/>
        <a:p>
          <a:r>
            <a:rPr lang="uk-UA" dirty="0" smtClean="0"/>
            <a:t>досягнення </a:t>
          </a:r>
          <a:endParaRPr lang="uk-UA" dirty="0"/>
        </a:p>
      </dgm:t>
    </dgm:pt>
    <dgm:pt modelId="{28B17B4E-0D7A-4FFA-AC77-42EFF59BE59A}" type="parTrans" cxnId="{B38B7B5F-6990-466F-944E-77791CA39FB4}">
      <dgm:prSet/>
      <dgm:spPr/>
      <dgm:t>
        <a:bodyPr/>
        <a:lstStyle/>
        <a:p>
          <a:endParaRPr lang="uk-UA"/>
        </a:p>
      </dgm:t>
    </dgm:pt>
    <dgm:pt modelId="{25BD9C32-FCB6-43CE-859D-6933A963B509}" type="sibTrans" cxnId="{B38B7B5F-6990-466F-944E-77791CA39FB4}">
      <dgm:prSet/>
      <dgm:spPr/>
      <dgm:t>
        <a:bodyPr/>
        <a:lstStyle/>
        <a:p>
          <a:endParaRPr lang="uk-UA"/>
        </a:p>
      </dgm:t>
    </dgm:pt>
    <dgm:pt modelId="{510A3A2D-DD43-4211-8658-3466D1568F98}">
      <dgm:prSet phldrT="[Текст]"/>
      <dgm:spPr>
        <a:scene3d>
          <a:camera prst="orthographicFront"/>
          <a:lightRig rig="threePt" dir="t"/>
        </a:scene3d>
        <a:sp3d>
          <a:bevelT prst="angle"/>
        </a:sp3d>
      </dgm:spPr>
      <dgm:t>
        <a:bodyPr/>
        <a:lstStyle/>
        <a:p>
          <a:r>
            <a:rPr lang="uk-UA" dirty="0" smtClean="0"/>
            <a:t>напрацьовано </a:t>
          </a:r>
          <a:r>
            <a:rPr lang="uk-UA" b="1" dirty="0" smtClean="0"/>
            <a:t>реальний</a:t>
          </a:r>
          <a:r>
            <a:rPr lang="uk-UA" dirty="0" smtClean="0"/>
            <a:t> механізм взаємодії з громадськістю </a:t>
          </a:r>
          <a:endParaRPr lang="uk-UA" dirty="0"/>
        </a:p>
      </dgm:t>
    </dgm:pt>
    <dgm:pt modelId="{81267606-5F89-447E-8465-E7F566707AD1}" type="parTrans" cxnId="{F4D49761-708E-4508-AAC6-D1A93B3CB8BD}">
      <dgm:prSet/>
      <dgm:spPr/>
      <dgm:t>
        <a:bodyPr/>
        <a:lstStyle/>
        <a:p>
          <a:endParaRPr lang="uk-UA"/>
        </a:p>
      </dgm:t>
    </dgm:pt>
    <dgm:pt modelId="{B6ADA28A-CF52-468D-8379-A9BD91F3AD9E}" type="sibTrans" cxnId="{F4D49761-708E-4508-AAC6-D1A93B3CB8BD}">
      <dgm:prSet/>
      <dgm:spPr/>
      <dgm:t>
        <a:bodyPr/>
        <a:lstStyle/>
        <a:p>
          <a:endParaRPr lang="uk-UA"/>
        </a:p>
      </dgm:t>
    </dgm:pt>
    <dgm:pt modelId="{6E7C8090-C3F4-4B87-A6D0-E6C3208D518A}">
      <dgm:prSet phldrT="[Текст]"/>
      <dgm:spPr>
        <a:scene3d>
          <a:camera prst="orthographicFront"/>
          <a:lightRig rig="threePt" dir="t"/>
        </a:scene3d>
        <a:sp3d>
          <a:bevelT prst="angle"/>
        </a:sp3d>
      </dgm:spPr>
      <dgm:t>
        <a:bodyPr/>
        <a:lstStyle/>
        <a:p>
          <a:r>
            <a:rPr lang="uk-UA" dirty="0" smtClean="0"/>
            <a:t>визначаються найбільш </a:t>
          </a:r>
          <a:r>
            <a:rPr lang="uk-UA" b="1" dirty="0" smtClean="0"/>
            <a:t>актуальні</a:t>
          </a:r>
          <a:r>
            <a:rPr lang="uk-UA" dirty="0" smtClean="0"/>
            <a:t> проблеми міста </a:t>
          </a:r>
          <a:endParaRPr lang="uk-UA" dirty="0"/>
        </a:p>
      </dgm:t>
    </dgm:pt>
    <dgm:pt modelId="{99C1668F-A136-45BC-A72A-B9D268CDBC94}" type="parTrans" cxnId="{7E1A487E-2BD5-499C-ACD7-DEA2A8A6AE99}">
      <dgm:prSet/>
      <dgm:spPr/>
      <dgm:t>
        <a:bodyPr/>
        <a:lstStyle/>
        <a:p>
          <a:endParaRPr lang="uk-UA"/>
        </a:p>
      </dgm:t>
    </dgm:pt>
    <dgm:pt modelId="{C83F38D6-0817-4B2C-A9A7-E7A20A30DD9D}" type="sibTrans" cxnId="{7E1A487E-2BD5-499C-ACD7-DEA2A8A6AE99}">
      <dgm:prSet/>
      <dgm:spPr/>
      <dgm:t>
        <a:bodyPr/>
        <a:lstStyle/>
        <a:p>
          <a:endParaRPr lang="uk-UA"/>
        </a:p>
      </dgm:t>
    </dgm:pt>
    <dgm:pt modelId="{6BA264BA-4CE7-4F67-A9F0-D4AD680B5BAD}">
      <dgm:prSet phldrT="[Текст]"/>
      <dgm:spPr>
        <a:solidFill>
          <a:schemeClr val="accent3">
            <a:lumMod val="75000"/>
          </a:schemeClr>
        </a:solidFill>
        <a:scene3d>
          <a:camera prst="orthographicFront"/>
          <a:lightRig rig="threePt" dir="t"/>
        </a:scene3d>
        <a:sp3d>
          <a:bevelT w="190500"/>
        </a:sp3d>
      </dgm:spPr>
      <dgm:t>
        <a:bodyPr/>
        <a:lstStyle/>
        <a:p>
          <a:r>
            <a:rPr lang="uk-UA" dirty="0" smtClean="0"/>
            <a:t>очікування</a:t>
          </a:r>
          <a:endParaRPr lang="uk-UA" dirty="0"/>
        </a:p>
      </dgm:t>
    </dgm:pt>
    <dgm:pt modelId="{1B27A219-83F4-470C-8951-4325706F5609}" type="parTrans" cxnId="{952D1DD1-ECF4-4649-A56D-235DA434A76C}">
      <dgm:prSet/>
      <dgm:spPr/>
      <dgm:t>
        <a:bodyPr/>
        <a:lstStyle/>
        <a:p>
          <a:endParaRPr lang="uk-UA"/>
        </a:p>
      </dgm:t>
    </dgm:pt>
    <dgm:pt modelId="{0FDD618D-687E-41A5-B16C-C36B9106612C}" type="sibTrans" cxnId="{952D1DD1-ECF4-4649-A56D-235DA434A76C}">
      <dgm:prSet/>
      <dgm:spPr/>
      <dgm:t>
        <a:bodyPr/>
        <a:lstStyle/>
        <a:p>
          <a:endParaRPr lang="uk-UA"/>
        </a:p>
      </dgm:t>
    </dgm:pt>
    <dgm:pt modelId="{C2A2EB93-3F88-4E21-886B-1D9B504B1D8C}">
      <dgm:prSet phldrT="[Текст]"/>
      <dgm:spPr>
        <a:ln>
          <a:solidFill>
            <a:schemeClr val="accent3">
              <a:lumMod val="75000"/>
            </a:schemeClr>
          </a:solidFill>
        </a:ln>
        <a:scene3d>
          <a:camera prst="orthographicFront"/>
          <a:lightRig rig="threePt" dir="t"/>
        </a:scene3d>
        <a:sp3d>
          <a:bevelT prst="angle"/>
        </a:sp3d>
      </dgm:spPr>
      <dgm:t>
        <a:bodyPr/>
        <a:lstStyle/>
        <a:p>
          <a:r>
            <a:rPr lang="uk-UA" b="1" dirty="0" smtClean="0"/>
            <a:t>удосконалити</a:t>
          </a:r>
          <a:r>
            <a:rPr lang="uk-UA" dirty="0" smtClean="0"/>
            <a:t> механізм громадського бюджету</a:t>
          </a:r>
          <a:endParaRPr lang="uk-UA" dirty="0"/>
        </a:p>
      </dgm:t>
    </dgm:pt>
    <dgm:pt modelId="{1EF04543-22C5-4C4E-94CB-5AA562DCCC6D}" type="parTrans" cxnId="{79393510-D265-41D6-BD5C-9A464BEAE353}">
      <dgm:prSet/>
      <dgm:spPr/>
      <dgm:t>
        <a:bodyPr/>
        <a:lstStyle/>
        <a:p>
          <a:endParaRPr lang="uk-UA"/>
        </a:p>
      </dgm:t>
    </dgm:pt>
    <dgm:pt modelId="{7EFE9FB9-852B-46B4-AB39-07727C85F6F8}" type="sibTrans" cxnId="{79393510-D265-41D6-BD5C-9A464BEAE353}">
      <dgm:prSet/>
      <dgm:spPr/>
      <dgm:t>
        <a:bodyPr/>
        <a:lstStyle/>
        <a:p>
          <a:endParaRPr lang="uk-UA"/>
        </a:p>
      </dgm:t>
    </dgm:pt>
    <dgm:pt modelId="{6E841722-894D-4034-94E9-DCE66B78979D}">
      <dgm:prSet phldrT="[Текст]"/>
      <dgm:spPr>
        <a:ln>
          <a:solidFill>
            <a:schemeClr val="accent3">
              <a:lumMod val="75000"/>
            </a:schemeClr>
          </a:solidFill>
        </a:ln>
        <a:scene3d>
          <a:camera prst="orthographicFront"/>
          <a:lightRig rig="threePt" dir="t"/>
        </a:scene3d>
        <a:sp3d>
          <a:bevelT prst="angle"/>
        </a:sp3d>
      </dgm:spPr>
      <dgm:t>
        <a:bodyPr/>
        <a:lstStyle/>
        <a:p>
          <a:r>
            <a:rPr lang="uk-UA" b="1" dirty="0" smtClean="0"/>
            <a:t>сформувати</a:t>
          </a:r>
          <a:r>
            <a:rPr lang="uk-UA" dirty="0" smtClean="0"/>
            <a:t> довіру до місцевої влади</a:t>
          </a:r>
          <a:endParaRPr lang="uk-UA" dirty="0"/>
        </a:p>
      </dgm:t>
    </dgm:pt>
    <dgm:pt modelId="{54A0859A-F2FC-49D4-97AE-ACBEE29FB338}" type="parTrans" cxnId="{74E3C3B6-A153-4572-A6B5-DE9B09CBA358}">
      <dgm:prSet/>
      <dgm:spPr/>
      <dgm:t>
        <a:bodyPr/>
        <a:lstStyle/>
        <a:p>
          <a:endParaRPr lang="uk-UA"/>
        </a:p>
      </dgm:t>
    </dgm:pt>
    <dgm:pt modelId="{7F26966C-D604-4772-8750-62EBC86FDB1C}" type="sibTrans" cxnId="{74E3C3B6-A153-4572-A6B5-DE9B09CBA358}">
      <dgm:prSet/>
      <dgm:spPr/>
      <dgm:t>
        <a:bodyPr/>
        <a:lstStyle/>
        <a:p>
          <a:endParaRPr lang="uk-UA"/>
        </a:p>
      </dgm:t>
    </dgm:pt>
    <dgm:pt modelId="{E0B21544-24DE-46A3-910C-1940EE55709A}">
      <dgm:prSet/>
      <dgm:spPr>
        <a:scene3d>
          <a:camera prst="orthographicFront"/>
          <a:lightRig rig="threePt" dir="t"/>
        </a:scene3d>
        <a:sp3d>
          <a:bevelT prst="angle"/>
        </a:sp3d>
      </dgm:spPr>
      <dgm:t>
        <a:bodyPr/>
        <a:lstStyle/>
        <a:p>
          <a:r>
            <a:rPr lang="uk-UA" b="1" dirty="0" smtClean="0"/>
            <a:t>залучення </a:t>
          </a:r>
          <a:r>
            <a:rPr lang="uk-UA" dirty="0" smtClean="0"/>
            <a:t>частини  жителів до впливу на бюджетну політику</a:t>
          </a:r>
          <a:endParaRPr lang="uk-UA" dirty="0"/>
        </a:p>
      </dgm:t>
    </dgm:pt>
    <dgm:pt modelId="{9D2F7AED-937B-4C70-A751-38431CFBC79A}" type="parTrans" cxnId="{8710B510-8239-48F6-B98A-51FF22EEC522}">
      <dgm:prSet/>
      <dgm:spPr/>
      <dgm:t>
        <a:bodyPr/>
        <a:lstStyle/>
        <a:p>
          <a:endParaRPr lang="uk-UA"/>
        </a:p>
      </dgm:t>
    </dgm:pt>
    <dgm:pt modelId="{829C67DF-4801-4DDA-95C0-674CB7C1EEA2}" type="sibTrans" cxnId="{8710B510-8239-48F6-B98A-51FF22EEC522}">
      <dgm:prSet/>
      <dgm:spPr/>
      <dgm:t>
        <a:bodyPr/>
        <a:lstStyle/>
        <a:p>
          <a:endParaRPr lang="uk-UA"/>
        </a:p>
      </dgm:t>
    </dgm:pt>
    <dgm:pt modelId="{2190BED7-6F55-4E32-B4D3-6B2C1F3B13C5}">
      <dgm:prSet/>
      <dgm:spPr>
        <a:ln>
          <a:solidFill>
            <a:schemeClr val="accent3">
              <a:lumMod val="75000"/>
            </a:schemeClr>
          </a:solidFill>
        </a:ln>
        <a:scene3d>
          <a:camera prst="orthographicFront"/>
          <a:lightRig rig="threePt" dir="t"/>
        </a:scene3d>
        <a:sp3d extrusionH="76200">
          <a:bevelT prst="angle"/>
          <a:extrusionClr>
            <a:schemeClr val="accent3">
              <a:lumMod val="60000"/>
              <a:lumOff val="40000"/>
            </a:schemeClr>
          </a:extrusionClr>
        </a:sp3d>
      </dgm:spPr>
      <dgm:t>
        <a:bodyPr/>
        <a:lstStyle/>
        <a:p>
          <a:r>
            <a:rPr lang="uk-UA" b="1" dirty="0" smtClean="0"/>
            <a:t>вирішити </a:t>
          </a:r>
          <a:r>
            <a:rPr lang="uk-UA" dirty="0" smtClean="0"/>
            <a:t>найбільш важливі для жителів проблеми</a:t>
          </a:r>
          <a:endParaRPr lang="uk-UA" dirty="0"/>
        </a:p>
      </dgm:t>
    </dgm:pt>
    <dgm:pt modelId="{B8BC37C7-FB41-4E49-9B93-49B745E8EE84}" type="parTrans" cxnId="{3A69C00C-8431-46E3-90BC-0F5C6CB67006}">
      <dgm:prSet/>
      <dgm:spPr>
        <a:ln>
          <a:solidFill>
            <a:schemeClr val="accent3">
              <a:lumMod val="75000"/>
            </a:schemeClr>
          </a:solidFill>
        </a:ln>
      </dgm:spPr>
      <dgm:t>
        <a:bodyPr/>
        <a:lstStyle/>
        <a:p>
          <a:endParaRPr lang="uk-UA"/>
        </a:p>
      </dgm:t>
    </dgm:pt>
    <dgm:pt modelId="{21A1FF72-1724-446E-B66D-87DFE6B69558}" type="sibTrans" cxnId="{3A69C00C-8431-46E3-90BC-0F5C6CB67006}">
      <dgm:prSet/>
      <dgm:spPr/>
      <dgm:t>
        <a:bodyPr/>
        <a:lstStyle/>
        <a:p>
          <a:endParaRPr lang="uk-UA"/>
        </a:p>
      </dgm:t>
    </dgm:pt>
    <dgm:pt modelId="{BB15E0AA-979D-4881-9C07-8F01DCF387D5}" type="pres">
      <dgm:prSet presAssocID="{DFE77551-2EEA-4870-B9EC-83FE04F9D546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uk-UA"/>
        </a:p>
      </dgm:t>
    </dgm:pt>
    <dgm:pt modelId="{417A8C9E-E831-48F1-9B42-203A49F1CFF8}" type="pres">
      <dgm:prSet presAssocID="{6A1C8B72-B4C3-45CF-B84D-4C5D0CBD5E38}" presName="root" presStyleCnt="0"/>
      <dgm:spPr/>
    </dgm:pt>
    <dgm:pt modelId="{3323BFBA-B27B-449F-85B9-3513EB3C1E57}" type="pres">
      <dgm:prSet presAssocID="{6A1C8B72-B4C3-45CF-B84D-4C5D0CBD5E38}" presName="rootComposite" presStyleCnt="0"/>
      <dgm:spPr/>
    </dgm:pt>
    <dgm:pt modelId="{EF37CEC0-BA77-426D-84E1-BAD4D7782652}" type="pres">
      <dgm:prSet presAssocID="{6A1C8B72-B4C3-45CF-B84D-4C5D0CBD5E38}" presName="rootText" presStyleLbl="node1" presStyleIdx="0" presStyleCnt="2" custScaleX="149568"/>
      <dgm:spPr/>
      <dgm:t>
        <a:bodyPr/>
        <a:lstStyle/>
        <a:p>
          <a:endParaRPr lang="uk-UA"/>
        </a:p>
      </dgm:t>
    </dgm:pt>
    <dgm:pt modelId="{7ECAA3FD-D1D5-4FE0-8572-F03C15C495F3}" type="pres">
      <dgm:prSet presAssocID="{6A1C8B72-B4C3-45CF-B84D-4C5D0CBD5E38}" presName="rootConnector" presStyleLbl="node1" presStyleIdx="0" presStyleCnt="2"/>
      <dgm:spPr/>
      <dgm:t>
        <a:bodyPr/>
        <a:lstStyle/>
        <a:p>
          <a:endParaRPr lang="uk-UA"/>
        </a:p>
      </dgm:t>
    </dgm:pt>
    <dgm:pt modelId="{65B47AF7-EE9B-402B-81A6-B43130E54DAB}" type="pres">
      <dgm:prSet presAssocID="{6A1C8B72-B4C3-45CF-B84D-4C5D0CBD5E38}" presName="childShape" presStyleCnt="0"/>
      <dgm:spPr/>
    </dgm:pt>
    <dgm:pt modelId="{BC9E9D33-6A5E-41EA-A010-7A2369C78264}" type="pres">
      <dgm:prSet presAssocID="{81267606-5F89-447E-8465-E7F566707AD1}" presName="Name13" presStyleLbl="parChTrans1D2" presStyleIdx="0" presStyleCnt="6"/>
      <dgm:spPr/>
      <dgm:t>
        <a:bodyPr/>
        <a:lstStyle/>
        <a:p>
          <a:endParaRPr lang="uk-UA"/>
        </a:p>
      </dgm:t>
    </dgm:pt>
    <dgm:pt modelId="{2EC8212D-19E6-40D4-8F7A-A7D2B37E5A43}" type="pres">
      <dgm:prSet presAssocID="{510A3A2D-DD43-4211-8658-3466D1568F98}" presName="childText" presStyleLbl="bgAcc1" presStyleIdx="0" presStyleCnt="6" custScaleX="148753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48016F4F-C509-4EBC-ADB8-1618426FD91F}" type="pres">
      <dgm:prSet presAssocID="{99C1668F-A136-45BC-A72A-B9D268CDBC94}" presName="Name13" presStyleLbl="parChTrans1D2" presStyleIdx="1" presStyleCnt="6"/>
      <dgm:spPr/>
      <dgm:t>
        <a:bodyPr/>
        <a:lstStyle/>
        <a:p>
          <a:endParaRPr lang="uk-UA"/>
        </a:p>
      </dgm:t>
    </dgm:pt>
    <dgm:pt modelId="{2EA4EE9C-A0FF-483B-9710-2E87557EEB75}" type="pres">
      <dgm:prSet presAssocID="{6E7C8090-C3F4-4B87-A6D0-E6C3208D518A}" presName="childText" presStyleLbl="bgAcc1" presStyleIdx="1" presStyleCnt="6" custScaleX="148753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C9971847-0704-4968-8434-4CBCDF18330F}" type="pres">
      <dgm:prSet presAssocID="{9D2F7AED-937B-4C70-A751-38431CFBC79A}" presName="Name13" presStyleLbl="parChTrans1D2" presStyleIdx="2" presStyleCnt="6"/>
      <dgm:spPr/>
      <dgm:t>
        <a:bodyPr/>
        <a:lstStyle/>
        <a:p>
          <a:endParaRPr lang="uk-UA"/>
        </a:p>
      </dgm:t>
    </dgm:pt>
    <dgm:pt modelId="{7D308679-CA63-4223-9D21-4C4A794C3834}" type="pres">
      <dgm:prSet presAssocID="{E0B21544-24DE-46A3-910C-1940EE55709A}" presName="childText" presStyleLbl="bgAcc1" presStyleIdx="2" presStyleCnt="6" custScaleX="146066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29B7E35A-C56F-4DBC-BEEB-08624D2A5A41}" type="pres">
      <dgm:prSet presAssocID="{6BA264BA-4CE7-4F67-A9F0-D4AD680B5BAD}" presName="root" presStyleCnt="0"/>
      <dgm:spPr/>
    </dgm:pt>
    <dgm:pt modelId="{7AF93844-841F-41EB-BE0F-9DDE1652857E}" type="pres">
      <dgm:prSet presAssocID="{6BA264BA-4CE7-4F67-A9F0-D4AD680B5BAD}" presName="rootComposite" presStyleCnt="0"/>
      <dgm:spPr/>
    </dgm:pt>
    <dgm:pt modelId="{8C000AA9-3B57-4A40-AB3C-920725B09CD4}" type="pres">
      <dgm:prSet presAssocID="{6BA264BA-4CE7-4F67-A9F0-D4AD680B5BAD}" presName="rootText" presStyleLbl="node1" presStyleIdx="1" presStyleCnt="2" custScaleX="157966" custLinFactNeighborX="2640" custLinFactNeighborY="-61"/>
      <dgm:spPr/>
      <dgm:t>
        <a:bodyPr/>
        <a:lstStyle/>
        <a:p>
          <a:endParaRPr lang="uk-UA"/>
        </a:p>
      </dgm:t>
    </dgm:pt>
    <dgm:pt modelId="{56F88D73-91C0-4817-834B-294DD257B1A6}" type="pres">
      <dgm:prSet presAssocID="{6BA264BA-4CE7-4F67-A9F0-D4AD680B5BAD}" presName="rootConnector" presStyleLbl="node1" presStyleIdx="1" presStyleCnt="2"/>
      <dgm:spPr/>
      <dgm:t>
        <a:bodyPr/>
        <a:lstStyle/>
        <a:p>
          <a:endParaRPr lang="uk-UA"/>
        </a:p>
      </dgm:t>
    </dgm:pt>
    <dgm:pt modelId="{17BD87F3-A5E3-4C3D-98E8-84A7C3FA3218}" type="pres">
      <dgm:prSet presAssocID="{6BA264BA-4CE7-4F67-A9F0-D4AD680B5BAD}" presName="childShape" presStyleCnt="0"/>
      <dgm:spPr/>
    </dgm:pt>
    <dgm:pt modelId="{C054BC45-2363-4410-84FD-3222AF77C2D8}" type="pres">
      <dgm:prSet presAssocID="{1EF04543-22C5-4C4E-94CB-5AA562DCCC6D}" presName="Name13" presStyleLbl="parChTrans1D2" presStyleIdx="3" presStyleCnt="6"/>
      <dgm:spPr/>
      <dgm:t>
        <a:bodyPr/>
        <a:lstStyle/>
        <a:p>
          <a:endParaRPr lang="uk-UA"/>
        </a:p>
      </dgm:t>
    </dgm:pt>
    <dgm:pt modelId="{F3BA0261-A1FF-414D-A640-0C27F3E9BBF2}" type="pres">
      <dgm:prSet presAssocID="{C2A2EB93-3F88-4E21-886B-1D9B504B1D8C}" presName="childText" presStyleLbl="bgAcc1" presStyleIdx="3" presStyleCnt="6" custScaleX="156889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E85D016B-6ED7-42FD-BCF3-33C28732682F}" type="pres">
      <dgm:prSet presAssocID="{54A0859A-F2FC-49D4-97AE-ACBEE29FB338}" presName="Name13" presStyleLbl="parChTrans1D2" presStyleIdx="4" presStyleCnt="6"/>
      <dgm:spPr/>
      <dgm:t>
        <a:bodyPr/>
        <a:lstStyle/>
        <a:p>
          <a:endParaRPr lang="uk-UA"/>
        </a:p>
      </dgm:t>
    </dgm:pt>
    <dgm:pt modelId="{F9DDE954-E4AB-460A-B666-83169672F82B}" type="pres">
      <dgm:prSet presAssocID="{6E841722-894D-4034-94E9-DCE66B78979D}" presName="childText" presStyleLbl="bgAcc1" presStyleIdx="4" presStyleCnt="6" custScaleX="157966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656AFBD9-49F9-404F-8826-E47ED0089EAC}" type="pres">
      <dgm:prSet presAssocID="{B8BC37C7-FB41-4E49-9B93-49B745E8EE84}" presName="Name13" presStyleLbl="parChTrans1D2" presStyleIdx="5" presStyleCnt="6"/>
      <dgm:spPr/>
      <dgm:t>
        <a:bodyPr/>
        <a:lstStyle/>
        <a:p>
          <a:endParaRPr lang="uk-UA"/>
        </a:p>
      </dgm:t>
    </dgm:pt>
    <dgm:pt modelId="{B6A19507-A5B3-429B-AEF0-421B7352628A}" type="pres">
      <dgm:prSet presAssocID="{2190BED7-6F55-4E32-B4D3-6B2C1F3B13C5}" presName="childText" presStyleLbl="bgAcc1" presStyleIdx="5" presStyleCnt="6" custScaleX="156889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</dgm:ptLst>
  <dgm:cxnLst>
    <dgm:cxn modelId="{74E3C3B6-A153-4572-A6B5-DE9B09CBA358}" srcId="{6BA264BA-4CE7-4F67-A9F0-D4AD680B5BAD}" destId="{6E841722-894D-4034-94E9-DCE66B78979D}" srcOrd="1" destOrd="0" parTransId="{54A0859A-F2FC-49D4-97AE-ACBEE29FB338}" sibTransId="{7F26966C-D604-4772-8750-62EBC86FDB1C}"/>
    <dgm:cxn modelId="{A0B1EA54-420D-407B-94E9-101133C4E31F}" type="presOf" srcId="{9D2F7AED-937B-4C70-A751-38431CFBC79A}" destId="{C9971847-0704-4968-8434-4CBCDF18330F}" srcOrd="0" destOrd="0" presId="urn:microsoft.com/office/officeart/2005/8/layout/hierarchy3"/>
    <dgm:cxn modelId="{1492A3CC-C07E-499A-8291-59E6EB428E4A}" type="presOf" srcId="{C2A2EB93-3F88-4E21-886B-1D9B504B1D8C}" destId="{F3BA0261-A1FF-414D-A640-0C27F3E9BBF2}" srcOrd="0" destOrd="0" presId="urn:microsoft.com/office/officeart/2005/8/layout/hierarchy3"/>
    <dgm:cxn modelId="{F4D49761-708E-4508-AAC6-D1A93B3CB8BD}" srcId="{6A1C8B72-B4C3-45CF-B84D-4C5D0CBD5E38}" destId="{510A3A2D-DD43-4211-8658-3466D1568F98}" srcOrd="0" destOrd="0" parTransId="{81267606-5F89-447E-8465-E7F566707AD1}" sibTransId="{B6ADA28A-CF52-468D-8379-A9BD91F3AD9E}"/>
    <dgm:cxn modelId="{28C47AE9-2585-4C48-9351-8B6E6DD76040}" type="presOf" srcId="{54A0859A-F2FC-49D4-97AE-ACBEE29FB338}" destId="{E85D016B-6ED7-42FD-BCF3-33C28732682F}" srcOrd="0" destOrd="0" presId="urn:microsoft.com/office/officeart/2005/8/layout/hierarchy3"/>
    <dgm:cxn modelId="{952D1DD1-ECF4-4649-A56D-235DA434A76C}" srcId="{DFE77551-2EEA-4870-B9EC-83FE04F9D546}" destId="{6BA264BA-4CE7-4F67-A9F0-D4AD680B5BAD}" srcOrd="1" destOrd="0" parTransId="{1B27A219-83F4-470C-8951-4325706F5609}" sibTransId="{0FDD618D-687E-41A5-B16C-C36B9106612C}"/>
    <dgm:cxn modelId="{72869318-F4CC-4504-A431-B27E25BE04C8}" type="presOf" srcId="{2190BED7-6F55-4E32-B4D3-6B2C1F3B13C5}" destId="{B6A19507-A5B3-429B-AEF0-421B7352628A}" srcOrd="0" destOrd="0" presId="urn:microsoft.com/office/officeart/2005/8/layout/hierarchy3"/>
    <dgm:cxn modelId="{E8324B09-4A1B-4313-824A-2F8E7AD9C2BB}" type="presOf" srcId="{E0B21544-24DE-46A3-910C-1940EE55709A}" destId="{7D308679-CA63-4223-9D21-4C4A794C3834}" srcOrd="0" destOrd="0" presId="urn:microsoft.com/office/officeart/2005/8/layout/hierarchy3"/>
    <dgm:cxn modelId="{EBFF9FDF-DD04-4DF8-B04B-063D40663E49}" type="presOf" srcId="{6A1C8B72-B4C3-45CF-B84D-4C5D0CBD5E38}" destId="{EF37CEC0-BA77-426D-84E1-BAD4D7782652}" srcOrd="0" destOrd="0" presId="urn:microsoft.com/office/officeart/2005/8/layout/hierarchy3"/>
    <dgm:cxn modelId="{A889DD19-CA09-4EDB-BA73-06F855E39C95}" type="presOf" srcId="{B8BC37C7-FB41-4E49-9B93-49B745E8EE84}" destId="{656AFBD9-49F9-404F-8826-E47ED0089EAC}" srcOrd="0" destOrd="0" presId="urn:microsoft.com/office/officeart/2005/8/layout/hierarchy3"/>
    <dgm:cxn modelId="{3A69C00C-8431-46E3-90BC-0F5C6CB67006}" srcId="{6BA264BA-4CE7-4F67-A9F0-D4AD680B5BAD}" destId="{2190BED7-6F55-4E32-B4D3-6B2C1F3B13C5}" srcOrd="2" destOrd="0" parTransId="{B8BC37C7-FB41-4E49-9B93-49B745E8EE84}" sibTransId="{21A1FF72-1724-446E-B66D-87DFE6B69558}"/>
    <dgm:cxn modelId="{36C4282F-BC88-468C-A267-8EEE4E1D13CD}" type="presOf" srcId="{6BA264BA-4CE7-4F67-A9F0-D4AD680B5BAD}" destId="{8C000AA9-3B57-4A40-AB3C-920725B09CD4}" srcOrd="0" destOrd="0" presId="urn:microsoft.com/office/officeart/2005/8/layout/hierarchy3"/>
    <dgm:cxn modelId="{6F6A470C-C08B-4EDB-9188-BB4B9105BC9D}" type="presOf" srcId="{6E841722-894D-4034-94E9-DCE66B78979D}" destId="{F9DDE954-E4AB-460A-B666-83169672F82B}" srcOrd="0" destOrd="0" presId="urn:microsoft.com/office/officeart/2005/8/layout/hierarchy3"/>
    <dgm:cxn modelId="{96A608D5-B3B4-433B-987A-AFB532C4BB16}" type="presOf" srcId="{DFE77551-2EEA-4870-B9EC-83FE04F9D546}" destId="{BB15E0AA-979D-4881-9C07-8F01DCF387D5}" srcOrd="0" destOrd="0" presId="urn:microsoft.com/office/officeart/2005/8/layout/hierarchy3"/>
    <dgm:cxn modelId="{7E1A487E-2BD5-499C-ACD7-DEA2A8A6AE99}" srcId="{6A1C8B72-B4C3-45CF-B84D-4C5D0CBD5E38}" destId="{6E7C8090-C3F4-4B87-A6D0-E6C3208D518A}" srcOrd="1" destOrd="0" parTransId="{99C1668F-A136-45BC-A72A-B9D268CDBC94}" sibTransId="{C83F38D6-0817-4B2C-A9A7-E7A20A30DD9D}"/>
    <dgm:cxn modelId="{616FCCD8-E288-4826-AD88-8687F6398647}" type="presOf" srcId="{510A3A2D-DD43-4211-8658-3466D1568F98}" destId="{2EC8212D-19E6-40D4-8F7A-A7D2B37E5A43}" srcOrd="0" destOrd="0" presId="urn:microsoft.com/office/officeart/2005/8/layout/hierarchy3"/>
    <dgm:cxn modelId="{27E6E05E-A498-4BB5-8A26-368C7DCB23E7}" type="presOf" srcId="{81267606-5F89-447E-8465-E7F566707AD1}" destId="{BC9E9D33-6A5E-41EA-A010-7A2369C78264}" srcOrd="0" destOrd="0" presId="urn:microsoft.com/office/officeart/2005/8/layout/hierarchy3"/>
    <dgm:cxn modelId="{79393510-D265-41D6-BD5C-9A464BEAE353}" srcId="{6BA264BA-4CE7-4F67-A9F0-D4AD680B5BAD}" destId="{C2A2EB93-3F88-4E21-886B-1D9B504B1D8C}" srcOrd="0" destOrd="0" parTransId="{1EF04543-22C5-4C4E-94CB-5AA562DCCC6D}" sibTransId="{7EFE9FB9-852B-46B4-AB39-07727C85F6F8}"/>
    <dgm:cxn modelId="{A2722167-C09B-4BCE-9199-A9DB4C94D837}" type="presOf" srcId="{1EF04543-22C5-4C4E-94CB-5AA562DCCC6D}" destId="{C054BC45-2363-4410-84FD-3222AF77C2D8}" srcOrd="0" destOrd="0" presId="urn:microsoft.com/office/officeart/2005/8/layout/hierarchy3"/>
    <dgm:cxn modelId="{3B3DDC73-E9C1-45A6-92E8-75B89C1BFB17}" type="presOf" srcId="{99C1668F-A136-45BC-A72A-B9D268CDBC94}" destId="{48016F4F-C509-4EBC-ADB8-1618426FD91F}" srcOrd="0" destOrd="0" presId="urn:microsoft.com/office/officeart/2005/8/layout/hierarchy3"/>
    <dgm:cxn modelId="{8710B510-8239-48F6-B98A-51FF22EEC522}" srcId="{6A1C8B72-B4C3-45CF-B84D-4C5D0CBD5E38}" destId="{E0B21544-24DE-46A3-910C-1940EE55709A}" srcOrd="2" destOrd="0" parTransId="{9D2F7AED-937B-4C70-A751-38431CFBC79A}" sibTransId="{829C67DF-4801-4DDA-95C0-674CB7C1EEA2}"/>
    <dgm:cxn modelId="{0BED7F41-382B-4E17-A731-200AC9215C54}" type="presOf" srcId="{6E7C8090-C3F4-4B87-A6D0-E6C3208D518A}" destId="{2EA4EE9C-A0FF-483B-9710-2E87557EEB75}" srcOrd="0" destOrd="0" presId="urn:microsoft.com/office/officeart/2005/8/layout/hierarchy3"/>
    <dgm:cxn modelId="{EF2E65B3-1430-4315-9AB8-45BC0F9DB6A8}" type="presOf" srcId="{6A1C8B72-B4C3-45CF-B84D-4C5D0CBD5E38}" destId="{7ECAA3FD-D1D5-4FE0-8572-F03C15C495F3}" srcOrd="1" destOrd="0" presId="urn:microsoft.com/office/officeart/2005/8/layout/hierarchy3"/>
    <dgm:cxn modelId="{B38B7B5F-6990-466F-944E-77791CA39FB4}" srcId="{DFE77551-2EEA-4870-B9EC-83FE04F9D546}" destId="{6A1C8B72-B4C3-45CF-B84D-4C5D0CBD5E38}" srcOrd="0" destOrd="0" parTransId="{28B17B4E-0D7A-4FFA-AC77-42EFF59BE59A}" sibTransId="{25BD9C32-FCB6-43CE-859D-6933A963B509}"/>
    <dgm:cxn modelId="{6D3BFF8C-9EE4-4487-93DB-00DA05A90092}" type="presOf" srcId="{6BA264BA-4CE7-4F67-A9F0-D4AD680B5BAD}" destId="{56F88D73-91C0-4817-834B-294DD257B1A6}" srcOrd="1" destOrd="0" presId="urn:microsoft.com/office/officeart/2005/8/layout/hierarchy3"/>
    <dgm:cxn modelId="{6E614CF8-5822-4920-BD41-A511165C4437}" type="presParOf" srcId="{BB15E0AA-979D-4881-9C07-8F01DCF387D5}" destId="{417A8C9E-E831-48F1-9B42-203A49F1CFF8}" srcOrd="0" destOrd="0" presId="urn:microsoft.com/office/officeart/2005/8/layout/hierarchy3"/>
    <dgm:cxn modelId="{4849EDC4-3117-4842-B935-2A0B15E7A745}" type="presParOf" srcId="{417A8C9E-E831-48F1-9B42-203A49F1CFF8}" destId="{3323BFBA-B27B-449F-85B9-3513EB3C1E57}" srcOrd="0" destOrd="0" presId="urn:microsoft.com/office/officeart/2005/8/layout/hierarchy3"/>
    <dgm:cxn modelId="{AB4A44B2-1F52-4AE7-9608-8DAE7F46453C}" type="presParOf" srcId="{3323BFBA-B27B-449F-85B9-3513EB3C1E57}" destId="{EF37CEC0-BA77-426D-84E1-BAD4D7782652}" srcOrd="0" destOrd="0" presId="urn:microsoft.com/office/officeart/2005/8/layout/hierarchy3"/>
    <dgm:cxn modelId="{FB1B841D-1CC6-48F7-B0E9-F7776FACE817}" type="presParOf" srcId="{3323BFBA-B27B-449F-85B9-3513EB3C1E57}" destId="{7ECAA3FD-D1D5-4FE0-8572-F03C15C495F3}" srcOrd="1" destOrd="0" presId="urn:microsoft.com/office/officeart/2005/8/layout/hierarchy3"/>
    <dgm:cxn modelId="{E61FBE9F-1746-4A84-93F7-AEFC1BE319ED}" type="presParOf" srcId="{417A8C9E-E831-48F1-9B42-203A49F1CFF8}" destId="{65B47AF7-EE9B-402B-81A6-B43130E54DAB}" srcOrd="1" destOrd="0" presId="urn:microsoft.com/office/officeart/2005/8/layout/hierarchy3"/>
    <dgm:cxn modelId="{F75FE6F9-ED3F-4770-916A-8DAEC87104B8}" type="presParOf" srcId="{65B47AF7-EE9B-402B-81A6-B43130E54DAB}" destId="{BC9E9D33-6A5E-41EA-A010-7A2369C78264}" srcOrd="0" destOrd="0" presId="urn:microsoft.com/office/officeart/2005/8/layout/hierarchy3"/>
    <dgm:cxn modelId="{CC333250-D2D6-40A7-B00B-34CA74A2B42D}" type="presParOf" srcId="{65B47AF7-EE9B-402B-81A6-B43130E54DAB}" destId="{2EC8212D-19E6-40D4-8F7A-A7D2B37E5A43}" srcOrd="1" destOrd="0" presId="urn:microsoft.com/office/officeart/2005/8/layout/hierarchy3"/>
    <dgm:cxn modelId="{D2957CF1-DBA1-4756-8F52-299435A33D75}" type="presParOf" srcId="{65B47AF7-EE9B-402B-81A6-B43130E54DAB}" destId="{48016F4F-C509-4EBC-ADB8-1618426FD91F}" srcOrd="2" destOrd="0" presId="urn:microsoft.com/office/officeart/2005/8/layout/hierarchy3"/>
    <dgm:cxn modelId="{7DDFC0F9-7203-444A-B471-8E1210F09DA0}" type="presParOf" srcId="{65B47AF7-EE9B-402B-81A6-B43130E54DAB}" destId="{2EA4EE9C-A0FF-483B-9710-2E87557EEB75}" srcOrd="3" destOrd="0" presId="urn:microsoft.com/office/officeart/2005/8/layout/hierarchy3"/>
    <dgm:cxn modelId="{BD09E989-1359-4948-9A01-367D6517688E}" type="presParOf" srcId="{65B47AF7-EE9B-402B-81A6-B43130E54DAB}" destId="{C9971847-0704-4968-8434-4CBCDF18330F}" srcOrd="4" destOrd="0" presId="urn:microsoft.com/office/officeart/2005/8/layout/hierarchy3"/>
    <dgm:cxn modelId="{7F3C0D2A-3805-4EDA-AA2D-9176796E8EE4}" type="presParOf" srcId="{65B47AF7-EE9B-402B-81A6-B43130E54DAB}" destId="{7D308679-CA63-4223-9D21-4C4A794C3834}" srcOrd="5" destOrd="0" presId="urn:microsoft.com/office/officeart/2005/8/layout/hierarchy3"/>
    <dgm:cxn modelId="{23BD1332-67CD-4635-B299-F11899338EE0}" type="presParOf" srcId="{BB15E0AA-979D-4881-9C07-8F01DCF387D5}" destId="{29B7E35A-C56F-4DBC-BEEB-08624D2A5A41}" srcOrd="1" destOrd="0" presId="urn:microsoft.com/office/officeart/2005/8/layout/hierarchy3"/>
    <dgm:cxn modelId="{A34BB0B1-4166-4188-B1E6-ADD7619E3F4F}" type="presParOf" srcId="{29B7E35A-C56F-4DBC-BEEB-08624D2A5A41}" destId="{7AF93844-841F-41EB-BE0F-9DDE1652857E}" srcOrd="0" destOrd="0" presId="urn:microsoft.com/office/officeart/2005/8/layout/hierarchy3"/>
    <dgm:cxn modelId="{3F453C95-3807-41CF-84C5-26B4D7744D68}" type="presParOf" srcId="{7AF93844-841F-41EB-BE0F-9DDE1652857E}" destId="{8C000AA9-3B57-4A40-AB3C-920725B09CD4}" srcOrd="0" destOrd="0" presId="urn:microsoft.com/office/officeart/2005/8/layout/hierarchy3"/>
    <dgm:cxn modelId="{76DB27ED-A970-4D44-9FD7-E690269F8DDB}" type="presParOf" srcId="{7AF93844-841F-41EB-BE0F-9DDE1652857E}" destId="{56F88D73-91C0-4817-834B-294DD257B1A6}" srcOrd="1" destOrd="0" presId="urn:microsoft.com/office/officeart/2005/8/layout/hierarchy3"/>
    <dgm:cxn modelId="{18BD4728-7516-40FC-9789-21D9D1503362}" type="presParOf" srcId="{29B7E35A-C56F-4DBC-BEEB-08624D2A5A41}" destId="{17BD87F3-A5E3-4C3D-98E8-84A7C3FA3218}" srcOrd="1" destOrd="0" presId="urn:microsoft.com/office/officeart/2005/8/layout/hierarchy3"/>
    <dgm:cxn modelId="{59DB7343-B908-4F54-AFA9-DCE5ACAD963A}" type="presParOf" srcId="{17BD87F3-A5E3-4C3D-98E8-84A7C3FA3218}" destId="{C054BC45-2363-4410-84FD-3222AF77C2D8}" srcOrd="0" destOrd="0" presId="urn:microsoft.com/office/officeart/2005/8/layout/hierarchy3"/>
    <dgm:cxn modelId="{541C3DEA-4444-4DC7-9AE8-61E3316F0320}" type="presParOf" srcId="{17BD87F3-A5E3-4C3D-98E8-84A7C3FA3218}" destId="{F3BA0261-A1FF-414D-A640-0C27F3E9BBF2}" srcOrd="1" destOrd="0" presId="urn:microsoft.com/office/officeart/2005/8/layout/hierarchy3"/>
    <dgm:cxn modelId="{E5DB0186-B67E-4845-A18A-8BC7D53CDCBC}" type="presParOf" srcId="{17BD87F3-A5E3-4C3D-98E8-84A7C3FA3218}" destId="{E85D016B-6ED7-42FD-BCF3-33C28732682F}" srcOrd="2" destOrd="0" presId="urn:microsoft.com/office/officeart/2005/8/layout/hierarchy3"/>
    <dgm:cxn modelId="{8467BDCE-DECC-4CE1-841B-71C99CB8B839}" type="presParOf" srcId="{17BD87F3-A5E3-4C3D-98E8-84A7C3FA3218}" destId="{F9DDE954-E4AB-460A-B666-83169672F82B}" srcOrd="3" destOrd="0" presId="urn:microsoft.com/office/officeart/2005/8/layout/hierarchy3"/>
    <dgm:cxn modelId="{E4967FAE-3581-43DE-94FA-DD14112E663C}" type="presParOf" srcId="{17BD87F3-A5E3-4C3D-98E8-84A7C3FA3218}" destId="{656AFBD9-49F9-404F-8826-E47ED0089EAC}" srcOrd="4" destOrd="0" presId="urn:microsoft.com/office/officeart/2005/8/layout/hierarchy3"/>
    <dgm:cxn modelId="{75994D0E-BD0E-414E-9A44-AAD6FB93E969}" type="presParOf" srcId="{17BD87F3-A5E3-4C3D-98E8-84A7C3FA3218}" destId="{B6A19507-A5B3-429B-AEF0-421B7352628A}" srcOrd="5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5EB4473-0170-4932-B7D5-4362A0ACA5BF}">
      <dsp:nvSpPr>
        <dsp:cNvPr id="0" name=""/>
        <dsp:cNvSpPr/>
      </dsp:nvSpPr>
      <dsp:spPr>
        <a:xfrm>
          <a:off x="4332685" y="-46755"/>
          <a:ext cx="1246146" cy="1151088"/>
        </a:xfrm>
        <a:prstGeom prst="rect">
          <a:avLst/>
        </a:prstGeom>
        <a:noFill/>
        <a:ln>
          <a:noFill/>
        </a:ln>
        <a:effectLst>
          <a:reflection endPos="0" dir="5400000" sy="-100000" algn="bl" rotWithShape="0"/>
        </a:effectLst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200" b="1" kern="1200" dirty="0" smtClean="0"/>
            <a:t>   Розробка принципів і положень процесу</a:t>
          </a:r>
        </a:p>
      </dsp:txBody>
      <dsp:txXfrm>
        <a:off x="4332685" y="-46755"/>
        <a:ext cx="1246146" cy="1151088"/>
      </dsp:txXfrm>
    </dsp:sp>
    <dsp:sp modelId="{336371D7-EC00-42BF-B3DF-43C980ADCBB7}">
      <dsp:nvSpPr>
        <dsp:cNvPr id="0" name=""/>
        <dsp:cNvSpPr/>
      </dsp:nvSpPr>
      <dsp:spPr>
        <a:xfrm>
          <a:off x="1580366" y="205845"/>
          <a:ext cx="5083833" cy="5083833"/>
        </a:xfrm>
        <a:prstGeom prst="circularArrow">
          <a:avLst>
            <a:gd name="adj1" fmla="val 3495"/>
            <a:gd name="adj2" fmla="val 216721"/>
            <a:gd name="adj3" fmla="val 19162649"/>
            <a:gd name="adj4" fmla="val 18498813"/>
            <a:gd name="adj5" fmla="val 4078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C0A94AD0-B929-4E27-B05E-2FEB53868873}">
      <dsp:nvSpPr>
        <dsp:cNvPr id="0" name=""/>
        <dsp:cNvSpPr/>
      </dsp:nvSpPr>
      <dsp:spPr>
        <a:xfrm>
          <a:off x="5506262" y="1333511"/>
          <a:ext cx="1486327" cy="91129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200" b="1" kern="1200" dirty="0" smtClean="0"/>
            <a:t>Інформаційно-освітня компанія</a:t>
          </a:r>
          <a:endParaRPr lang="ru-RU" sz="1200" b="1" kern="1200" dirty="0"/>
        </a:p>
      </dsp:txBody>
      <dsp:txXfrm>
        <a:off x="5506262" y="1333511"/>
        <a:ext cx="1486327" cy="911298"/>
      </dsp:txXfrm>
    </dsp:sp>
    <dsp:sp modelId="{BEEA6149-9AA2-4FFC-8785-179111380EEC}">
      <dsp:nvSpPr>
        <dsp:cNvPr id="0" name=""/>
        <dsp:cNvSpPr/>
      </dsp:nvSpPr>
      <dsp:spPr>
        <a:xfrm>
          <a:off x="1536942" y="146322"/>
          <a:ext cx="5083833" cy="5083833"/>
        </a:xfrm>
        <a:prstGeom prst="circularArrow">
          <a:avLst>
            <a:gd name="adj1" fmla="val 3495"/>
            <a:gd name="adj2" fmla="val 216721"/>
            <a:gd name="adj3" fmla="val 436038"/>
            <a:gd name="adj4" fmla="val 20947241"/>
            <a:gd name="adj5" fmla="val 4078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E612F3B4-CA65-4354-96C7-0D79299CFCC0}">
      <dsp:nvSpPr>
        <dsp:cNvPr id="0" name=""/>
        <dsp:cNvSpPr/>
      </dsp:nvSpPr>
      <dsp:spPr>
        <a:xfrm>
          <a:off x="5269489" y="3131668"/>
          <a:ext cx="1959875" cy="91129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200" b="1" kern="1200" dirty="0" smtClean="0"/>
            <a:t>Підготовка подання проектів</a:t>
          </a:r>
          <a:endParaRPr lang="ru-RU" sz="1200" b="1" kern="1200" dirty="0"/>
        </a:p>
      </dsp:txBody>
      <dsp:txXfrm>
        <a:off x="5269489" y="3131668"/>
        <a:ext cx="1959875" cy="911298"/>
      </dsp:txXfrm>
    </dsp:sp>
    <dsp:sp modelId="{377E11FD-A8DB-429B-82E7-0B918BC5D34E}">
      <dsp:nvSpPr>
        <dsp:cNvPr id="0" name=""/>
        <dsp:cNvSpPr/>
      </dsp:nvSpPr>
      <dsp:spPr>
        <a:xfrm>
          <a:off x="1536942" y="146322"/>
          <a:ext cx="5083833" cy="5083833"/>
        </a:xfrm>
        <a:prstGeom prst="circularArrow">
          <a:avLst>
            <a:gd name="adj1" fmla="val 3495"/>
            <a:gd name="adj2" fmla="val 216721"/>
            <a:gd name="adj3" fmla="val 2729926"/>
            <a:gd name="adj4" fmla="val 2112814"/>
            <a:gd name="adj5" fmla="val 4078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0DD732DD-75B6-427B-AD01-27154C887EDF}">
      <dsp:nvSpPr>
        <dsp:cNvPr id="0" name=""/>
        <dsp:cNvSpPr/>
      </dsp:nvSpPr>
      <dsp:spPr>
        <a:xfrm>
          <a:off x="4339099" y="4403157"/>
          <a:ext cx="1277676" cy="91129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200" b="1" kern="1200" dirty="0" smtClean="0"/>
            <a:t>Обговорення проектів</a:t>
          </a:r>
          <a:endParaRPr lang="ru-RU" sz="1200" b="1" kern="1200" dirty="0"/>
        </a:p>
      </dsp:txBody>
      <dsp:txXfrm>
        <a:off x="4339099" y="4403157"/>
        <a:ext cx="1277676" cy="911298"/>
      </dsp:txXfrm>
    </dsp:sp>
    <dsp:sp modelId="{C2105AB6-E0C0-4FE9-887B-92C37C9C6FB5}">
      <dsp:nvSpPr>
        <dsp:cNvPr id="0" name=""/>
        <dsp:cNvSpPr/>
      </dsp:nvSpPr>
      <dsp:spPr>
        <a:xfrm>
          <a:off x="576072" y="146322"/>
          <a:ext cx="7005573" cy="5083833"/>
        </a:xfrm>
        <a:prstGeom prst="circularArrow">
          <a:avLst>
            <a:gd name="adj1" fmla="val 3495"/>
            <a:gd name="adj2" fmla="val 216721"/>
            <a:gd name="adj3" fmla="val 5836038"/>
            <a:gd name="adj4" fmla="val 5018423"/>
            <a:gd name="adj5" fmla="val 4078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90A92C3C-199C-4D72-9033-329C4CF9EC42}">
      <dsp:nvSpPr>
        <dsp:cNvPr id="0" name=""/>
        <dsp:cNvSpPr/>
      </dsp:nvSpPr>
      <dsp:spPr>
        <a:xfrm>
          <a:off x="2724131" y="4403157"/>
          <a:ext cx="911298" cy="91129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200" b="1" kern="1200" dirty="0" smtClean="0"/>
            <a:t>Перевірка проектів</a:t>
          </a:r>
          <a:endParaRPr lang="ru-RU" sz="1200" b="1" kern="1200" dirty="0"/>
        </a:p>
      </dsp:txBody>
      <dsp:txXfrm>
        <a:off x="2724131" y="4403157"/>
        <a:ext cx="911298" cy="911298"/>
      </dsp:txXfrm>
    </dsp:sp>
    <dsp:sp modelId="{44EA9C62-E654-4637-8EDC-49BE7BF12B6B}">
      <dsp:nvSpPr>
        <dsp:cNvPr id="0" name=""/>
        <dsp:cNvSpPr/>
      </dsp:nvSpPr>
      <dsp:spPr>
        <a:xfrm>
          <a:off x="1536942" y="146322"/>
          <a:ext cx="5083833" cy="5083833"/>
        </a:xfrm>
        <a:prstGeom prst="circularArrow">
          <a:avLst>
            <a:gd name="adj1" fmla="val 3495"/>
            <a:gd name="adj2" fmla="val 216721"/>
            <a:gd name="adj3" fmla="val 8470464"/>
            <a:gd name="adj4" fmla="val 7512814"/>
            <a:gd name="adj5" fmla="val 4078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FB990924-5363-47A1-8943-94EC707D4A23}">
      <dsp:nvSpPr>
        <dsp:cNvPr id="0" name=""/>
        <dsp:cNvSpPr/>
      </dsp:nvSpPr>
      <dsp:spPr>
        <a:xfrm>
          <a:off x="763523" y="3131668"/>
          <a:ext cx="2289537" cy="91129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200" b="1" kern="1200" dirty="0" smtClean="0"/>
            <a:t>Відбір проектів для подальшої реалізації</a:t>
          </a:r>
          <a:endParaRPr lang="ru-RU" sz="1200" b="1" kern="1200" dirty="0"/>
        </a:p>
      </dsp:txBody>
      <dsp:txXfrm>
        <a:off x="763523" y="3131668"/>
        <a:ext cx="2289537" cy="911298"/>
      </dsp:txXfrm>
    </dsp:sp>
    <dsp:sp modelId="{9A6C9589-FF1B-4D8E-BB8E-374329B09A1F}">
      <dsp:nvSpPr>
        <dsp:cNvPr id="0" name=""/>
        <dsp:cNvSpPr/>
      </dsp:nvSpPr>
      <dsp:spPr>
        <a:xfrm>
          <a:off x="1536942" y="146322"/>
          <a:ext cx="5083833" cy="5083833"/>
        </a:xfrm>
        <a:prstGeom prst="circularArrow">
          <a:avLst>
            <a:gd name="adj1" fmla="val 3495"/>
            <a:gd name="adj2" fmla="val 216721"/>
            <a:gd name="adj3" fmla="val 11236038"/>
            <a:gd name="adj4" fmla="val 10147241"/>
            <a:gd name="adj5" fmla="val 4078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83EF807D-A4AD-4627-9128-6A719B97B636}">
      <dsp:nvSpPr>
        <dsp:cNvPr id="0" name=""/>
        <dsp:cNvSpPr/>
      </dsp:nvSpPr>
      <dsp:spPr>
        <a:xfrm>
          <a:off x="1108081" y="1333511"/>
          <a:ext cx="1600422" cy="91129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200" b="1" i="1" kern="1200" dirty="0" smtClean="0"/>
            <a:t>Моніторинг реалізації проектів</a:t>
          </a:r>
          <a:endParaRPr lang="ru-RU" sz="1200" b="1" i="1" kern="1200" dirty="0"/>
        </a:p>
      </dsp:txBody>
      <dsp:txXfrm>
        <a:off x="1108081" y="1333511"/>
        <a:ext cx="1600422" cy="911298"/>
      </dsp:txXfrm>
    </dsp:sp>
    <dsp:sp modelId="{02A810D6-5740-4E7B-BDD5-D69CA62568EB}">
      <dsp:nvSpPr>
        <dsp:cNvPr id="0" name=""/>
        <dsp:cNvSpPr/>
      </dsp:nvSpPr>
      <dsp:spPr>
        <a:xfrm>
          <a:off x="1536942" y="146322"/>
          <a:ext cx="5083833" cy="5083833"/>
        </a:xfrm>
        <a:prstGeom prst="circularArrow">
          <a:avLst>
            <a:gd name="adj1" fmla="val 3495"/>
            <a:gd name="adj2" fmla="val 216721"/>
            <a:gd name="adj3" fmla="val 13870464"/>
            <a:gd name="adj4" fmla="val 12912814"/>
            <a:gd name="adj5" fmla="val 4078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DFFE688F-C75B-416B-8398-BDC0E6919A90}">
      <dsp:nvSpPr>
        <dsp:cNvPr id="0" name=""/>
        <dsp:cNvSpPr/>
      </dsp:nvSpPr>
      <dsp:spPr>
        <a:xfrm>
          <a:off x="2724131" y="62023"/>
          <a:ext cx="911298" cy="91129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200" b="1" i="1" kern="1200" dirty="0" smtClean="0"/>
            <a:t>Оцінка процесу</a:t>
          </a:r>
          <a:endParaRPr lang="ru-RU" sz="1200" b="1" i="1" kern="1200" dirty="0"/>
        </a:p>
      </dsp:txBody>
      <dsp:txXfrm>
        <a:off x="2724131" y="62023"/>
        <a:ext cx="911298" cy="911298"/>
      </dsp:txXfrm>
    </dsp:sp>
    <dsp:sp modelId="{8B139CCE-0D99-4EAC-9526-1B254E994397}">
      <dsp:nvSpPr>
        <dsp:cNvPr id="0" name=""/>
        <dsp:cNvSpPr/>
      </dsp:nvSpPr>
      <dsp:spPr>
        <a:xfrm>
          <a:off x="1474334" y="157479"/>
          <a:ext cx="5083833" cy="5083833"/>
        </a:xfrm>
        <a:prstGeom prst="circularArrow">
          <a:avLst>
            <a:gd name="adj1" fmla="val 3495"/>
            <a:gd name="adj2" fmla="val 216721"/>
            <a:gd name="adj3" fmla="val 16447711"/>
            <a:gd name="adj4" fmla="val 15640298"/>
            <a:gd name="adj5" fmla="val 4078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5704338-47B8-411B-9A40-BD9369C66DB4}">
      <dsp:nvSpPr>
        <dsp:cNvPr id="0" name=""/>
        <dsp:cNvSpPr/>
      </dsp:nvSpPr>
      <dsp:spPr>
        <a:xfrm rot="5400000">
          <a:off x="-178716" y="383887"/>
          <a:ext cx="1191444" cy="834011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400" kern="1200" dirty="0" smtClean="0"/>
            <a:t>форма роботи</a:t>
          </a:r>
          <a:endParaRPr lang="ru-RU" sz="1400" kern="1200" dirty="0"/>
        </a:p>
      </dsp:txBody>
      <dsp:txXfrm rot="-5400000">
        <a:off x="1" y="622177"/>
        <a:ext cx="834011" cy="357433"/>
      </dsp:txXfrm>
    </dsp:sp>
    <dsp:sp modelId="{487AD49C-337C-4407-8C80-7001496CF2B0}">
      <dsp:nvSpPr>
        <dsp:cNvPr id="0" name=""/>
        <dsp:cNvSpPr/>
      </dsp:nvSpPr>
      <dsp:spPr>
        <a:xfrm rot="5400000">
          <a:off x="1363011" y="-323829"/>
          <a:ext cx="774439" cy="1832439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2456" tIns="8255" rIns="8255" bIns="8255" numCol="1" spcCol="1270" anchor="ctr" anchorCtr="0">
          <a:noAutofit/>
        </a:bodyPr>
        <a:lstStyle/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1300" kern="1200" dirty="0" smtClean="0"/>
            <a:t>наради</a:t>
          </a:r>
          <a:endParaRPr lang="ru-RU" sz="1300" kern="1200" dirty="0"/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300" kern="1200" dirty="0" err="1" smtClean="0"/>
            <a:t>Googl</a:t>
          </a:r>
          <a:r>
            <a:rPr lang="en-US" sz="1300" kern="1200" dirty="0" smtClean="0"/>
            <a:t> </a:t>
          </a:r>
          <a:r>
            <a:rPr lang="uk-UA" sz="1300" kern="1200" dirty="0" smtClean="0"/>
            <a:t>група</a:t>
          </a:r>
          <a:endParaRPr lang="ru-RU" sz="1300" kern="1200" dirty="0"/>
        </a:p>
      </dsp:txBody>
      <dsp:txXfrm rot="-5400000">
        <a:off x="834012" y="242975"/>
        <a:ext cx="1794634" cy="698829"/>
      </dsp:txXfrm>
    </dsp:sp>
    <dsp:sp modelId="{AA717DBB-8F39-4F77-BFD0-070C2A000622}">
      <dsp:nvSpPr>
        <dsp:cNvPr id="0" name=""/>
        <dsp:cNvSpPr/>
      </dsp:nvSpPr>
      <dsp:spPr>
        <a:xfrm rot="5400000">
          <a:off x="-178716" y="1418286"/>
          <a:ext cx="1191444" cy="834011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000" kern="1200" dirty="0" smtClean="0"/>
            <a:t>розробка </a:t>
          </a:r>
        </a:p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000" kern="1200" dirty="0" smtClean="0"/>
            <a:t>програми</a:t>
          </a:r>
          <a:endParaRPr lang="ru-RU" sz="1000" kern="1200" dirty="0"/>
        </a:p>
      </dsp:txBody>
      <dsp:txXfrm rot="-5400000">
        <a:off x="1" y="1656576"/>
        <a:ext cx="834011" cy="357433"/>
      </dsp:txXfrm>
    </dsp:sp>
    <dsp:sp modelId="{392644E3-4122-49CE-BB95-1B6FE2E4FCD5}">
      <dsp:nvSpPr>
        <dsp:cNvPr id="0" name=""/>
        <dsp:cNvSpPr/>
      </dsp:nvSpPr>
      <dsp:spPr>
        <a:xfrm rot="5400000">
          <a:off x="1780017" y="272615"/>
          <a:ext cx="774439" cy="2666450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2456" tIns="8255" rIns="8255" bIns="8255" numCol="1" spcCol="1270" anchor="ctr" anchorCtr="0">
          <a:noAutofit/>
        </a:bodyPr>
        <a:lstStyle/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1300" kern="1200" dirty="0" smtClean="0"/>
            <a:t>обговорення та затвердження проекту</a:t>
          </a:r>
          <a:endParaRPr lang="ru-RU" sz="1300" kern="1200" dirty="0"/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1300" kern="1200" dirty="0" smtClean="0"/>
            <a:t>винесення на розгляд ради</a:t>
          </a:r>
          <a:endParaRPr lang="ru-RU" sz="1300" kern="1200" dirty="0"/>
        </a:p>
      </dsp:txBody>
      <dsp:txXfrm rot="-5400000">
        <a:off x="834012" y="1256426"/>
        <a:ext cx="2628645" cy="698829"/>
      </dsp:txXfrm>
    </dsp:sp>
    <dsp:sp modelId="{D5171BFE-F54F-4442-B106-001B6EA3B7D3}">
      <dsp:nvSpPr>
        <dsp:cNvPr id="0" name=""/>
        <dsp:cNvSpPr/>
      </dsp:nvSpPr>
      <dsp:spPr>
        <a:xfrm rot="5400000">
          <a:off x="-178716" y="2846101"/>
          <a:ext cx="1191444" cy="834011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000" kern="1200" dirty="0" smtClean="0"/>
            <a:t>реалізація програми</a:t>
          </a:r>
          <a:endParaRPr lang="ru-RU" sz="1000" kern="1200" dirty="0"/>
        </a:p>
      </dsp:txBody>
      <dsp:txXfrm rot="-5400000">
        <a:off x="1" y="3084391"/>
        <a:ext cx="834011" cy="357433"/>
      </dsp:txXfrm>
    </dsp:sp>
    <dsp:sp modelId="{2C1C1A11-A39D-4F3C-8FB0-C944E4B38EA3}">
      <dsp:nvSpPr>
        <dsp:cNvPr id="0" name=""/>
        <dsp:cNvSpPr/>
      </dsp:nvSpPr>
      <dsp:spPr>
        <a:xfrm rot="5400000">
          <a:off x="1386602" y="1721378"/>
          <a:ext cx="1561269" cy="2666450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2456" tIns="8255" rIns="8255" bIns="8255" numCol="1" spcCol="1270" anchor="ctr" anchorCtr="0">
          <a:noAutofit/>
        </a:bodyPr>
        <a:lstStyle/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1300" kern="1200" dirty="0" smtClean="0"/>
            <a:t>рекламна кампанія</a:t>
          </a:r>
          <a:endParaRPr lang="ru-RU" sz="1300" kern="1200" dirty="0"/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1300" kern="1200" dirty="0" smtClean="0"/>
            <a:t>організація консультацій</a:t>
          </a:r>
          <a:endParaRPr lang="ru-RU" sz="1300" kern="1200" dirty="0"/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1300" kern="1200" dirty="0" smtClean="0"/>
            <a:t>створення реєстрів</a:t>
          </a:r>
          <a:endParaRPr lang="ru-RU" sz="1300" kern="1200" dirty="0"/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1300" kern="1200" dirty="0" smtClean="0"/>
            <a:t>оцінка проектів</a:t>
          </a:r>
          <a:endParaRPr lang="ru-RU" sz="1300" kern="1200" dirty="0"/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1300" kern="1200" dirty="0" smtClean="0"/>
            <a:t>контроль за реалізацією</a:t>
          </a:r>
          <a:endParaRPr lang="ru-RU" sz="1300" kern="1200" dirty="0"/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1300" kern="1200" dirty="0" smtClean="0"/>
            <a:t>інформаційний супровід</a:t>
          </a:r>
          <a:endParaRPr lang="ru-RU" sz="1300" kern="1200" dirty="0"/>
        </a:p>
      </dsp:txBody>
      <dsp:txXfrm rot="-5400000">
        <a:off x="834012" y="2350184"/>
        <a:ext cx="2590235" cy="1408839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7C64C5C-8DD3-4E64-ADD2-5C1801D29897}">
      <dsp:nvSpPr>
        <dsp:cNvPr id="0" name=""/>
        <dsp:cNvSpPr/>
      </dsp:nvSpPr>
      <dsp:spPr>
        <a:xfrm>
          <a:off x="3454012" y="1896678"/>
          <a:ext cx="2318163" cy="2318163"/>
        </a:xfrm>
        <a:prstGeom prst="gear9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600" kern="1200" dirty="0" smtClean="0"/>
            <a:t>працівники департаментів </a:t>
          </a:r>
          <a:r>
            <a:rPr lang="uk-UA" sz="1800" kern="1200" dirty="0" smtClean="0"/>
            <a:t>(3 осіб)</a:t>
          </a:r>
          <a:endParaRPr lang="ru-RU" sz="1800" kern="1200" dirty="0"/>
        </a:p>
      </dsp:txBody>
      <dsp:txXfrm>
        <a:off x="3920066" y="2439697"/>
        <a:ext cx="1386055" cy="1191583"/>
      </dsp:txXfrm>
    </dsp:sp>
    <dsp:sp modelId="{F0C43FAD-B44D-41C5-8338-2AD47B7AF236}">
      <dsp:nvSpPr>
        <dsp:cNvPr id="0" name=""/>
        <dsp:cNvSpPr/>
      </dsp:nvSpPr>
      <dsp:spPr>
        <a:xfrm>
          <a:off x="1928830" y="1311599"/>
          <a:ext cx="2038803" cy="1760236"/>
        </a:xfrm>
        <a:prstGeom prst="gear6">
          <a:avLst/>
        </a:prstGeom>
        <a:solidFill>
          <a:schemeClr val="accent6">
            <a:lumMod val="7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600" kern="1200" dirty="0" smtClean="0"/>
            <a:t>керівний склад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600" kern="1200" dirty="0" smtClean="0"/>
            <a:t> (2 особи)</a:t>
          </a:r>
          <a:endParaRPr lang="ru-RU" sz="1600" kern="1200" dirty="0"/>
        </a:p>
      </dsp:txBody>
      <dsp:txXfrm>
        <a:off x="2412468" y="1757422"/>
        <a:ext cx="1071527" cy="868590"/>
      </dsp:txXfrm>
    </dsp:sp>
    <dsp:sp modelId="{D70AA67F-6F40-4220-B096-D8FA2E1293B1}">
      <dsp:nvSpPr>
        <dsp:cNvPr id="0" name=""/>
        <dsp:cNvSpPr/>
      </dsp:nvSpPr>
      <dsp:spPr>
        <a:xfrm rot="20700000">
          <a:off x="3049560" y="185625"/>
          <a:ext cx="1651873" cy="1651873"/>
        </a:xfrm>
        <a:prstGeom prst="gear6">
          <a:avLst/>
        </a:prstGeom>
        <a:solidFill>
          <a:srgbClr val="7030A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600" kern="1200" dirty="0" smtClean="0"/>
            <a:t>секретар (1 особа)</a:t>
          </a:r>
          <a:endParaRPr lang="ru-RU" sz="1600" kern="1200" dirty="0"/>
        </a:p>
      </dsp:txBody>
      <dsp:txXfrm rot="-20700000">
        <a:off x="3411864" y="547929"/>
        <a:ext cx="927265" cy="927265"/>
      </dsp:txXfrm>
    </dsp:sp>
    <dsp:sp modelId="{AEC5C332-1754-4F2E-8D70-16E53C932DCD}">
      <dsp:nvSpPr>
        <dsp:cNvPr id="0" name=""/>
        <dsp:cNvSpPr/>
      </dsp:nvSpPr>
      <dsp:spPr>
        <a:xfrm>
          <a:off x="3275986" y="1546744"/>
          <a:ext cx="2967248" cy="2967248"/>
        </a:xfrm>
        <a:prstGeom prst="circularArrow">
          <a:avLst>
            <a:gd name="adj1" fmla="val 4687"/>
            <a:gd name="adj2" fmla="val 299029"/>
            <a:gd name="adj3" fmla="val 2516728"/>
            <a:gd name="adj4" fmla="val 15860065"/>
            <a:gd name="adj5" fmla="val 5469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4D31A9E-BE4F-4B75-AD90-E18F802E677E}">
      <dsp:nvSpPr>
        <dsp:cNvPr id="0" name=""/>
        <dsp:cNvSpPr/>
      </dsp:nvSpPr>
      <dsp:spPr>
        <a:xfrm>
          <a:off x="1806687" y="975627"/>
          <a:ext cx="2155891" cy="2155891"/>
        </a:xfrm>
        <a:prstGeom prst="leftCircularArrow">
          <a:avLst>
            <a:gd name="adj1" fmla="val 6452"/>
            <a:gd name="adj2" fmla="val 429999"/>
            <a:gd name="adj3" fmla="val 10489124"/>
            <a:gd name="adj4" fmla="val 14837806"/>
            <a:gd name="adj5" fmla="val 7527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FC0E88B-71C9-43D1-AB3A-833F7BDA0104}">
      <dsp:nvSpPr>
        <dsp:cNvPr id="0" name=""/>
        <dsp:cNvSpPr/>
      </dsp:nvSpPr>
      <dsp:spPr>
        <a:xfrm>
          <a:off x="2667464" y="-176285"/>
          <a:ext cx="2324485" cy="2324485"/>
        </a:xfrm>
        <a:prstGeom prst="circularArrow">
          <a:avLst>
            <a:gd name="adj1" fmla="val 5984"/>
            <a:gd name="adj2" fmla="val 394124"/>
            <a:gd name="adj3" fmla="val 13313824"/>
            <a:gd name="adj4" fmla="val 10508221"/>
            <a:gd name="adj5" fmla="val 6981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F37CEC0-BA77-426D-84E1-BAD4D7782652}">
      <dsp:nvSpPr>
        <dsp:cNvPr id="0" name=""/>
        <dsp:cNvSpPr/>
      </dsp:nvSpPr>
      <dsp:spPr>
        <a:xfrm>
          <a:off x="704324" y="708"/>
          <a:ext cx="3479226" cy="116309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/>
        </a:scene3d>
        <a:sp3d>
          <a:bevelT w="190500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7155" tIns="64770" rIns="97155" bIns="64770" numCol="1" spcCol="1270" anchor="ctr" anchorCtr="0">
          <a:noAutofit/>
        </a:bodyPr>
        <a:lstStyle/>
        <a:p>
          <a:pPr lvl="0" algn="ctr" defTabSz="2266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5100" kern="1200" dirty="0" smtClean="0"/>
            <a:t>досягнення </a:t>
          </a:r>
          <a:endParaRPr lang="uk-UA" sz="5100" kern="1200" dirty="0"/>
        </a:p>
      </dsp:txBody>
      <dsp:txXfrm>
        <a:off x="738390" y="34774"/>
        <a:ext cx="3411094" cy="1094959"/>
      </dsp:txXfrm>
    </dsp:sp>
    <dsp:sp modelId="{BC9E9D33-6A5E-41EA-A010-7A2369C78264}">
      <dsp:nvSpPr>
        <dsp:cNvPr id="0" name=""/>
        <dsp:cNvSpPr/>
      </dsp:nvSpPr>
      <dsp:spPr>
        <a:xfrm>
          <a:off x="1052246" y="1163800"/>
          <a:ext cx="347922" cy="87231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872318"/>
              </a:lnTo>
              <a:lnTo>
                <a:pt x="347922" y="872318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EC8212D-19E6-40D4-8F7A-A7D2B37E5A43}">
      <dsp:nvSpPr>
        <dsp:cNvPr id="0" name=""/>
        <dsp:cNvSpPr/>
      </dsp:nvSpPr>
      <dsp:spPr>
        <a:xfrm>
          <a:off x="1400169" y="1454573"/>
          <a:ext cx="2768214" cy="116309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/>
        </a:scene3d>
        <a:sp3d>
          <a:bevelT prst="angle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6195" tIns="24130" rIns="36195" bIns="2413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900" kern="1200" dirty="0" smtClean="0"/>
            <a:t>напрацьовано </a:t>
          </a:r>
          <a:r>
            <a:rPr lang="uk-UA" sz="1900" b="1" kern="1200" dirty="0" smtClean="0"/>
            <a:t>реальний</a:t>
          </a:r>
          <a:r>
            <a:rPr lang="uk-UA" sz="1900" kern="1200" dirty="0" smtClean="0"/>
            <a:t> механізм взаємодії з громадськістю </a:t>
          </a:r>
          <a:endParaRPr lang="uk-UA" sz="1900" kern="1200" dirty="0"/>
        </a:p>
      </dsp:txBody>
      <dsp:txXfrm>
        <a:off x="1434235" y="1488639"/>
        <a:ext cx="2700082" cy="1094959"/>
      </dsp:txXfrm>
    </dsp:sp>
    <dsp:sp modelId="{48016F4F-C509-4EBC-ADB8-1618426FD91F}">
      <dsp:nvSpPr>
        <dsp:cNvPr id="0" name=""/>
        <dsp:cNvSpPr/>
      </dsp:nvSpPr>
      <dsp:spPr>
        <a:xfrm>
          <a:off x="1052246" y="1163800"/>
          <a:ext cx="347922" cy="232618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326183"/>
              </a:lnTo>
              <a:lnTo>
                <a:pt x="347922" y="2326183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EA4EE9C-A0FF-483B-9710-2E87557EEB75}">
      <dsp:nvSpPr>
        <dsp:cNvPr id="0" name=""/>
        <dsp:cNvSpPr/>
      </dsp:nvSpPr>
      <dsp:spPr>
        <a:xfrm>
          <a:off x="1400169" y="2908438"/>
          <a:ext cx="2768214" cy="116309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/>
        </a:scene3d>
        <a:sp3d>
          <a:bevelT prst="angle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6195" tIns="24130" rIns="36195" bIns="2413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900" kern="1200" dirty="0" smtClean="0"/>
            <a:t>визначаються найбільш </a:t>
          </a:r>
          <a:r>
            <a:rPr lang="uk-UA" sz="1900" b="1" kern="1200" dirty="0" smtClean="0"/>
            <a:t>актуальні</a:t>
          </a:r>
          <a:r>
            <a:rPr lang="uk-UA" sz="1900" kern="1200" dirty="0" smtClean="0"/>
            <a:t> проблеми міста </a:t>
          </a:r>
          <a:endParaRPr lang="uk-UA" sz="1900" kern="1200" dirty="0"/>
        </a:p>
      </dsp:txBody>
      <dsp:txXfrm>
        <a:off x="1434235" y="2942504"/>
        <a:ext cx="2700082" cy="1094959"/>
      </dsp:txXfrm>
    </dsp:sp>
    <dsp:sp modelId="{C9971847-0704-4968-8434-4CBCDF18330F}">
      <dsp:nvSpPr>
        <dsp:cNvPr id="0" name=""/>
        <dsp:cNvSpPr/>
      </dsp:nvSpPr>
      <dsp:spPr>
        <a:xfrm>
          <a:off x="1052246" y="1163800"/>
          <a:ext cx="347922" cy="378004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780048"/>
              </a:lnTo>
              <a:lnTo>
                <a:pt x="347922" y="3780048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D308679-CA63-4223-9D21-4C4A794C3834}">
      <dsp:nvSpPr>
        <dsp:cNvPr id="0" name=""/>
        <dsp:cNvSpPr/>
      </dsp:nvSpPr>
      <dsp:spPr>
        <a:xfrm>
          <a:off x="1400169" y="4362303"/>
          <a:ext cx="2718210" cy="116309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/>
        </a:scene3d>
        <a:sp3d>
          <a:bevelT prst="angle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6195" tIns="24130" rIns="36195" bIns="2413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900" b="1" kern="1200" dirty="0" smtClean="0"/>
            <a:t>залучення </a:t>
          </a:r>
          <a:r>
            <a:rPr lang="uk-UA" sz="1900" kern="1200" dirty="0" smtClean="0"/>
            <a:t>частини  жителів до впливу на бюджетну політику</a:t>
          </a:r>
          <a:endParaRPr lang="uk-UA" sz="1900" kern="1200" dirty="0"/>
        </a:p>
      </dsp:txBody>
      <dsp:txXfrm>
        <a:off x="1434235" y="4396369"/>
        <a:ext cx="2650078" cy="1094959"/>
      </dsp:txXfrm>
    </dsp:sp>
    <dsp:sp modelId="{8C000AA9-3B57-4A40-AB3C-920725B09CD4}">
      <dsp:nvSpPr>
        <dsp:cNvPr id="0" name=""/>
        <dsp:cNvSpPr/>
      </dsp:nvSpPr>
      <dsp:spPr>
        <a:xfrm>
          <a:off x="4826507" y="0"/>
          <a:ext cx="3674579" cy="1163091"/>
        </a:xfrm>
        <a:prstGeom prst="roundRect">
          <a:avLst>
            <a:gd name="adj" fmla="val 10000"/>
          </a:avLst>
        </a:prstGeom>
        <a:solidFill>
          <a:schemeClr val="accent3">
            <a:lumMod val="7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/>
        </a:scene3d>
        <a:sp3d>
          <a:bevelT w="190500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7155" tIns="64770" rIns="97155" bIns="64770" numCol="1" spcCol="1270" anchor="ctr" anchorCtr="0">
          <a:noAutofit/>
        </a:bodyPr>
        <a:lstStyle/>
        <a:p>
          <a:pPr lvl="0" algn="ctr" defTabSz="2266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5100" kern="1200" dirty="0" smtClean="0"/>
            <a:t>очікування</a:t>
          </a:r>
          <a:endParaRPr lang="uk-UA" sz="5100" kern="1200" dirty="0"/>
        </a:p>
      </dsp:txBody>
      <dsp:txXfrm>
        <a:off x="4860573" y="34066"/>
        <a:ext cx="3606447" cy="1094959"/>
      </dsp:txXfrm>
    </dsp:sp>
    <dsp:sp modelId="{C054BC45-2363-4410-84FD-3222AF77C2D8}">
      <dsp:nvSpPr>
        <dsp:cNvPr id="0" name=""/>
        <dsp:cNvSpPr/>
      </dsp:nvSpPr>
      <dsp:spPr>
        <a:xfrm>
          <a:off x="5193965" y="1163091"/>
          <a:ext cx="306046" cy="87302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873027"/>
              </a:lnTo>
              <a:lnTo>
                <a:pt x="306046" y="873027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BA0261-A1FF-414D-A640-0C27F3E9BBF2}">
      <dsp:nvSpPr>
        <dsp:cNvPr id="0" name=""/>
        <dsp:cNvSpPr/>
      </dsp:nvSpPr>
      <dsp:spPr>
        <a:xfrm>
          <a:off x="5500012" y="1454573"/>
          <a:ext cx="2919620" cy="116309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lumMod val="75000"/>
            </a:schemeClr>
          </a:solidFill>
          <a:prstDash val="solid"/>
        </a:ln>
        <a:effectLst/>
        <a:scene3d>
          <a:camera prst="orthographicFront"/>
          <a:lightRig rig="threePt" dir="t"/>
        </a:scene3d>
        <a:sp3d>
          <a:bevelT prst="angle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6195" tIns="24130" rIns="36195" bIns="2413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900" b="1" kern="1200" dirty="0" smtClean="0"/>
            <a:t>удосконалити</a:t>
          </a:r>
          <a:r>
            <a:rPr lang="uk-UA" sz="1900" kern="1200" dirty="0" smtClean="0"/>
            <a:t> механізм громадського бюджету</a:t>
          </a:r>
          <a:endParaRPr lang="uk-UA" sz="1900" kern="1200" dirty="0"/>
        </a:p>
      </dsp:txBody>
      <dsp:txXfrm>
        <a:off x="5534078" y="1488639"/>
        <a:ext cx="2851488" cy="1094959"/>
      </dsp:txXfrm>
    </dsp:sp>
    <dsp:sp modelId="{E85D016B-6ED7-42FD-BCF3-33C28732682F}">
      <dsp:nvSpPr>
        <dsp:cNvPr id="0" name=""/>
        <dsp:cNvSpPr/>
      </dsp:nvSpPr>
      <dsp:spPr>
        <a:xfrm>
          <a:off x="5193965" y="1163091"/>
          <a:ext cx="306046" cy="232689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326892"/>
              </a:lnTo>
              <a:lnTo>
                <a:pt x="306046" y="2326892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9DDE954-E4AB-460A-B666-83169672F82B}">
      <dsp:nvSpPr>
        <dsp:cNvPr id="0" name=""/>
        <dsp:cNvSpPr/>
      </dsp:nvSpPr>
      <dsp:spPr>
        <a:xfrm>
          <a:off x="5500012" y="2908438"/>
          <a:ext cx="2939663" cy="116309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lumMod val="75000"/>
            </a:schemeClr>
          </a:solidFill>
          <a:prstDash val="solid"/>
        </a:ln>
        <a:effectLst/>
        <a:scene3d>
          <a:camera prst="orthographicFront"/>
          <a:lightRig rig="threePt" dir="t"/>
        </a:scene3d>
        <a:sp3d>
          <a:bevelT prst="angle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6195" tIns="24130" rIns="36195" bIns="2413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900" b="1" kern="1200" dirty="0" smtClean="0"/>
            <a:t>сформувати</a:t>
          </a:r>
          <a:r>
            <a:rPr lang="uk-UA" sz="1900" kern="1200" dirty="0" smtClean="0"/>
            <a:t> довіру до місцевої влади</a:t>
          </a:r>
          <a:endParaRPr lang="uk-UA" sz="1900" kern="1200" dirty="0"/>
        </a:p>
      </dsp:txBody>
      <dsp:txXfrm>
        <a:off x="5534078" y="2942504"/>
        <a:ext cx="2871531" cy="1094959"/>
      </dsp:txXfrm>
    </dsp:sp>
    <dsp:sp modelId="{656AFBD9-49F9-404F-8826-E47ED0089EAC}">
      <dsp:nvSpPr>
        <dsp:cNvPr id="0" name=""/>
        <dsp:cNvSpPr/>
      </dsp:nvSpPr>
      <dsp:spPr>
        <a:xfrm>
          <a:off x="5193965" y="1163091"/>
          <a:ext cx="306046" cy="378075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780757"/>
              </a:lnTo>
              <a:lnTo>
                <a:pt x="306046" y="3780757"/>
              </a:lnTo>
            </a:path>
          </a:pathLst>
        </a:custGeom>
        <a:noFill/>
        <a:ln w="25400" cap="flat" cmpd="sng" algn="ctr">
          <a:solidFill>
            <a:schemeClr val="accent3">
              <a:lumMod val="7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6A19507-A5B3-429B-AEF0-421B7352628A}">
      <dsp:nvSpPr>
        <dsp:cNvPr id="0" name=""/>
        <dsp:cNvSpPr/>
      </dsp:nvSpPr>
      <dsp:spPr>
        <a:xfrm>
          <a:off x="5500012" y="4362303"/>
          <a:ext cx="2919620" cy="116309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lumMod val="75000"/>
            </a:schemeClr>
          </a:solidFill>
          <a:prstDash val="solid"/>
        </a:ln>
        <a:effectLst/>
        <a:scene3d>
          <a:camera prst="orthographicFront"/>
          <a:lightRig rig="threePt" dir="t"/>
        </a:scene3d>
        <a:sp3d extrusionH="76200">
          <a:bevelT prst="angle"/>
          <a:extrusionClr>
            <a:schemeClr val="accent3">
              <a:lumMod val="60000"/>
              <a:lumOff val="40000"/>
            </a:schemeClr>
          </a:extrusionClr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6195" tIns="24130" rIns="36195" bIns="2413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900" b="1" kern="1200" dirty="0" smtClean="0"/>
            <a:t>вирішити </a:t>
          </a:r>
          <a:r>
            <a:rPr lang="uk-UA" sz="1900" kern="1200" dirty="0" smtClean="0"/>
            <a:t>найбільш важливі для жителів проблеми</a:t>
          </a:r>
          <a:endParaRPr lang="uk-UA" sz="1900" kern="1200" dirty="0"/>
        </a:p>
      </dsp:txBody>
      <dsp:txXfrm>
        <a:off x="5534078" y="4396369"/>
        <a:ext cx="2851488" cy="109495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1">
  <dgm:title val=""/>
  <dgm:desc val=""/>
  <dgm:catLst>
    <dgm:cat type="cycle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alg type="cycle">
          <dgm:param type="stAng" val="0"/>
          <dgm:param type="spanAng" val="360"/>
        </dgm:alg>
      </dgm:if>
      <dgm:else name="Name2">
        <dgm:alg type="cycle">
          <dgm:param type="stAng" val="0"/>
          <dgm:param type="spanAng" val="-360"/>
        </dgm:alg>
      </dgm:else>
    </dgm:choose>
    <dgm:shape xmlns:r="http://schemas.openxmlformats.org/officeDocument/2006/relationships" r:blip="">
      <dgm:adjLst/>
    </dgm:shape>
    <dgm:presOf/>
    <dgm:choose name="Name3">
      <dgm:if name="Name4" func="var" arg="dir" op="equ" val="norm">
        <dgm:constrLst>
          <dgm:constr type="diam" val="1"/>
          <dgm:constr type="w" for="ch" forName="node" refType="w"/>
          <dgm:constr type="w" for="ch" ptType="sibTrans" refType="w" refFor="ch" refForName="node" fact="0.5"/>
          <dgm:constr type="h" for="ch" ptType="sibTrans" op="equ"/>
          <dgm:constr type="diam" for="ch" ptType="sibTrans" refType="diam" op="equ"/>
          <dgm:constr type="sibSp" refType="w" refFor="ch" refForName="node" fact="0.15"/>
          <dgm:constr type="w" for="ch" forName="dummy" refType="sibSp" fact="2.8"/>
          <dgm:constr type="primFontSz" for="ch" forName="node" op="equ" val="65"/>
        </dgm:constrLst>
      </dgm:if>
      <dgm:else name="Name5">
        <dgm:constrLst>
          <dgm:constr type="diam" val="1"/>
          <dgm:constr type="w" for="ch" forName="node" refType="w"/>
          <dgm:constr type="w" for="ch" ptType="sibTrans" refType="w" refFor="ch" refForName="node" fact="0.5"/>
          <dgm:constr type="h" for="ch" ptType="sibTrans" op="equ"/>
          <dgm:constr type="diam" for="ch" ptType="sibTrans" refType="diam" op="equ" fact="-1"/>
          <dgm:constr type="sibSp" refType="w" refFor="ch" refForName="node" fact="0.15"/>
          <dgm:constr type="w" for="ch" forName="dummy" refType="sibSp" fact="2.8"/>
          <dgm:constr type="primFontSz" for="ch" forName="node" op="equ" val="65"/>
        </dgm:constrLst>
      </dgm:else>
    </dgm:choose>
    <dgm:ruleLst>
      <dgm:rule type="diam" val="INF" fact="NaN" max="NaN"/>
    </dgm:ruleLst>
    <dgm:forEach name="nodesForEach" axis="ch" ptType="node">
      <dgm:choose name="Name6">
        <dgm:if name="Name7" axis="par ch" ptType="doc node" func="cnt" op="gt" val="1">
          <dgm:layoutNode name="dummy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</dgm:if>
        <dgm:else name="Name8"/>
      </dgm:choose>
      <dgm:layoutNode name="node" styleLbl="revTx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rect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Name11" axis="followSib" ptType="sibTrans" hideLastTrans="0" cnt="1">
            <dgm:layoutNode name="sibTrans" styleLbl="node1">
              <dgm:alg type="conn">
                <dgm:param type="connRout" val="curve"/>
                <dgm:param type="begPts" val="radial"/>
                <dgm:param type="endPts" val="radial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begPad"/>
                <dgm:constr type="endPad"/>
              </dgm:constrLst>
              <dgm:ruleLst/>
            </dgm:layoutNode>
          </dgm:forEach>
        </dgm:if>
        <dgm:else name="Name12"/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gear1">
  <dgm:title val=""/>
  <dgm:desc val=""/>
  <dgm:catLst>
    <dgm:cat type="relationship" pri="3000"/>
    <dgm:cat type="process" pri="28000"/>
    <dgm:cat type="cycle" pri="1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 useDef="1">
    <dgm:dataModel>
      <dgm:ptLst/>
      <dgm:bg/>
      <dgm:whole/>
    </dgm:dataModel>
  </dgm:clrData>
  <dgm:layoutNode name="composite">
    <dgm:varLst>
      <dgm:chMax val="3"/>
      <dgm:animLvl val="lvl"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lte" val="1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05"/>
          <dgm:constr type="t" for="ch" forName="gear1" refType="w" fact="0.05"/>
          <dgm:constr type="w" for="ch" forName="gear1srcNode" val="1"/>
          <dgm:constr type="h" for="ch" forName="gear1srcNode" val="1"/>
          <dgm:constr type="l" for="ch" forName="gear1srcNode" refType="w" fact="0.32"/>
          <dgm:constr type="t" for="ch" forName="gear1srcNode"/>
          <dgm:constr type="w" for="ch" forName="gear1dstNode" val="1"/>
          <dgm:constr type="h" for="ch" forName="gear1dstNode" val="1"/>
          <dgm:constr type="r" for="ch" forName="gear1dstNode" refType="w" fact="0.58"/>
          <dgm:constr type="t" for="ch" forName="gear1dstNode" refType="h" fact="0.5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/>
          <dgm:constr type="b" for="ch" forName="gear1ch" refType="h" fact="0.6"/>
        </dgm:constrLst>
      </dgm:if>
      <dgm:if name="Name2" axis="ch" ptType="node" func="cnt" op="equ" val="2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2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2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7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w" fact="0.8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1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0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3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 refType="w" fact="0.34"/>
          <dgm:constr type="t" for="ch" forName="gear2ch" refType="w" fact="0.04"/>
        </dgm:constrLst>
      </dgm:if>
      <dgm:else name="Name3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4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4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95"/>
          <dgm:constr type="diam" for="des" forName="connector1" refType="w" refFor="ch" refForName="gear1" op="equ" fact="1.15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h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3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2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5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/>
          <dgm:constr type="t" for="ch" forName="gear2ch" refType="w" fact="0.58"/>
          <dgm:constr type="w" for="ch" forName="gear3" refType="w" fact="0.48"/>
          <dgm:constr type="h" for="ch" forName="gear3" refType="w" fact="0.48"/>
          <dgm:constr type="l" for="ch" forName="gear3" refType="w" fact="0.31"/>
          <dgm:constr type="t" for="ch" forName="gear3"/>
          <dgm:constr type="w" for="ch" forName="gear3tx" refType="w" fact="0.22"/>
          <dgm:constr type="h" for="ch" forName="gear3tx" refType="w" fact="0.22"/>
          <dgm:constr type="ctrX" for="ch" forName="gear3tx" refType="ctrX" refFor="ch" refForName="gear3"/>
          <dgm:constr type="ctrY" for="ch" forName="gear3tx" refType="ctrY" refFor="ch" refForName="gear3"/>
          <dgm:constr type="w" for="ch" forName="gear3srcNode" val="1"/>
          <dgm:constr type="h" for="ch" forName="gear3srcNode" val="1"/>
          <dgm:constr type="l" for="ch" forName="gear3srcNode" refType="w" fact="0.3"/>
          <dgm:constr type="t" for="ch" forName="gear3srcNode" refType="w" fact="0.25"/>
          <dgm:constr type="w" for="ch" forName="gear3dstNode" val="1"/>
          <dgm:constr type="h" for="ch" forName="gear3dstNode" val="1"/>
          <dgm:constr type="l" for="ch" forName="gear3dstNode" refType="w" fact="0.38"/>
          <dgm:constr type="t" for="ch" forName="gear3dstNode" refType="h" fact="0.05"/>
          <dgm:constr type="diam" for="des" forName="connector3" refType="w" refFor="ch" refForName="gear3" op="equ"/>
          <dgm:constr type="h" for="des" forName="connector3" refType="w" refFor="ch" refForName="gear1" op="equ" fact="0.1"/>
          <dgm:constr type="w" for="ch" forName="gear3ch" refType="w" fact="0.35"/>
          <dgm:constr type="h" for="ch" forName="gear3ch" refType="w" refFor="ch" refForName="gear3ch" fact="0.6"/>
          <dgm:constr type="l" for="ch" forName="gear3ch" refType="w" fact="0.65"/>
          <dgm:constr type="t" for="ch" forName="gear3ch" refType="h" fact="0.13"/>
        </dgm:constrLst>
      </dgm:else>
    </dgm:choose>
    <dgm:ruleLst/>
    <dgm:forEach name="Name4" axis="ch" ptType="node" cnt="1">
      <dgm:layoutNode name="gear1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9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1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1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5">
        <dgm:if name="Name6" axis="ch" ptType="node" func="cnt" op="gte" val="1">
          <dgm:layoutNode name="gear1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7"/>
      </dgm:choose>
    </dgm:forEach>
    <dgm:forEach name="Name8" axis="ch" ptType="node" st="2" cnt="1">
      <dgm:layoutNode name="gear2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6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2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2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9">
        <dgm:if name="Name10" axis="ch" ptType="node" func="cnt" op="gte" val="1">
          <dgm:layoutNode name="gear2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1"/>
      </dgm:choose>
    </dgm:forEach>
    <dgm:forEach name="Name12" axis="ch" ptType="node" st="3" cnt="1">
      <dgm:layoutNode name="gear3" styleLbl="node1">
        <dgm:alg type="sp"/>
        <dgm:shape xmlns:r="http://schemas.openxmlformats.org/officeDocument/2006/relationships" rot="-15" type="gear6" r:blip="">
          <dgm:adjLst/>
        </dgm:shape>
        <dgm:presOf axis="self"/>
        <dgm:constrLst/>
        <dgm:ruleLst/>
      </dgm:layoutNode>
      <dgm:layoutNode name="gear3tx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3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3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13">
        <dgm:if name="Name14" axis="ch" ptType="node" func="cnt" op="gte" val="1">
          <dgm:layoutNode name="gear3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5"/>
      </dgm:choose>
    </dgm:forEach>
    <dgm:forEach name="Name16" axis="ch" ptType="sibTrans" hideLastTrans="0" cnt="1">
      <dgm:layoutNode name="connector1" styleLbl="sibTrans2D1">
        <dgm:alg type="conn">
          <dgm:param type="connRout" val="curve"/>
          <dgm:param type="srcNode" val="gear1srcNode"/>
          <dgm:param type="dstNode" val="gear1dstNode"/>
          <dgm:param type="begPts" val="midR"/>
          <dgm:param type="endPts" val="tCtr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7" axis="ch" ptType="sibTrans" hideLastTrans="0" st="2" cnt="1">
      <dgm:layoutNode name="connector2" styleLbl="sibTrans2D1">
        <dgm:alg type="conn">
          <dgm:param type="connRout" val="curve"/>
          <dgm:param type="srcNode" val="gear2srcNode"/>
          <dgm:param type="dstNode" val="gear2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8" axis="ch" ptType="sibTrans" hideLastTrans="0" st="3" cnt="1">
      <dgm:layoutNode name="connector3" styleLbl="sibTrans2D1">
        <dgm:alg type="conn">
          <dgm:param type="connRout" val="curve"/>
          <dgm:param type="srcNode" val="gear3srcNode"/>
          <dgm:param type="dstNode" val="gear3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#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#2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#4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8831" cy="492922"/>
          </a:xfrm>
          <a:prstGeom prst="rect">
            <a:avLst/>
          </a:prstGeom>
        </p:spPr>
        <p:txBody>
          <a:bodyPr vert="horz" lIns="90343" tIns="45171" rIns="90343" bIns="45171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15373" y="0"/>
            <a:ext cx="2918831" cy="492922"/>
          </a:xfrm>
          <a:prstGeom prst="rect">
            <a:avLst/>
          </a:prstGeom>
        </p:spPr>
        <p:txBody>
          <a:bodyPr vert="horz" lIns="90343" tIns="45171" rIns="90343" bIns="45171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6A64B917-CA7E-43A7-BA30-1608BE15012E}" type="datetimeFigureOut">
              <a:rPr lang="uk-UA"/>
              <a:pPr>
                <a:defRPr/>
              </a:pPr>
              <a:t>13.12.2016</a:t>
            </a:fld>
            <a:endParaRPr lang="uk-UA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371817"/>
            <a:ext cx="2918831" cy="492921"/>
          </a:xfrm>
          <a:prstGeom prst="rect">
            <a:avLst/>
          </a:prstGeom>
        </p:spPr>
        <p:txBody>
          <a:bodyPr vert="horz" lIns="90343" tIns="45171" rIns="90343" bIns="45171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15373" y="9371817"/>
            <a:ext cx="2918831" cy="492921"/>
          </a:xfrm>
          <a:prstGeom prst="rect">
            <a:avLst/>
          </a:prstGeom>
        </p:spPr>
        <p:txBody>
          <a:bodyPr vert="horz" lIns="90343" tIns="45171" rIns="90343" bIns="45171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C1491252-D2F2-4969-B87F-9119D1E43EAF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8831" cy="492922"/>
          </a:xfrm>
          <a:prstGeom prst="rect">
            <a:avLst/>
          </a:prstGeom>
        </p:spPr>
        <p:txBody>
          <a:bodyPr vert="horz" lIns="90343" tIns="45171" rIns="90343" bIns="45171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5373" y="0"/>
            <a:ext cx="2918831" cy="492922"/>
          </a:xfrm>
          <a:prstGeom prst="rect">
            <a:avLst/>
          </a:prstGeom>
        </p:spPr>
        <p:txBody>
          <a:bodyPr vert="horz" lIns="90343" tIns="45171" rIns="90343" bIns="45171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00505326-F32B-4BEF-BCCA-03BA30A5E77B}" type="datetimeFigureOut">
              <a:rPr lang="ru-RU"/>
              <a:pPr>
                <a:defRPr/>
              </a:pPr>
              <a:t>13.12.2016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01700" y="739775"/>
            <a:ext cx="4932363" cy="37004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0343" tIns="45171" rIns="90343" bIns="45171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3577" y="4686696"/>
            <a:ext cx="5388610" cy="4439447"/>
          </a:xfrm>
          <a:prstGeom prst="rect">
            <a:avLst/>
          </a:prstGeom>
        </p:spPr>
        <p:txBody>
          <a:bodyPr vert="horz" lIns="90343" tIns="45171" rIns="90343" bIns="45171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371817"/>
            <a:ext cx="2918831" cy="492921"/>
          </a:xfrm>
          <a:prstGeom prst="rect">
            <a:avLst/>
          </a:prstGeom>
        </p:spPr>
        <p:txBody>
          <a:bodyPr vert="horz" lIns="90343" tIns="45171" rIns="90343" bIns="45171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5373" y="9371817"/>
            <a:ext cx="2918831" cy="492921"/>
          </a:xfrm>
          <a:prstGeom prst="rect">
            <a:avLst/>
          </a:prstGeom>
        </p:spPr>
        <p:txBody>
          <a:bodyPr vert="horz" lIns="90343" tIns="45171" rIns="90343" bIns="45171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A8C80840-8CF9-4928-870D-EF64235D2F6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6386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uk-UA" smtClean="0"/>
          </a:p>
        </p:txBody>
      </p:sp>
      <p:sp>
        <p:nvSpPr>
          <p:cNvPr id="16387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A8CBED4D-839C-417A-ACCE-16BC5F4CACC1}" type="slidenum">
              <a:rPr lang="ru-RU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</a:t>
            </a:fld>
            <a:endParaRPr lang="ru-RU">
              <a:cs typeface="Arial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346F13-739B-4594-9655-5551C673D4E2}" type="datetimeFigureOut">
              <a:rPr lang="ru-RU"/>
              <a:pPr>
                <a:defRPr/>
              </a:pPr>
              <a:t>13.12.2016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475464-D157-4DBA-BEAF-6E86EC8F546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999092-56B9-465B-84F6-26A0F43E51A1}" type="datetimeFigureOut">
              <a:rPr lang="ru-RU"/>
              <a:pPr>
                <a:defRPr/>
              </a:pPr>
              <a:t>13.12.2016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580A36-CCCB-4C86-BA21-6DE1E639880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FAE07C-C7DD-45DC-9B46-6781A4AAEC3C}" type="datetimeFigureOut">
              <a:rPr lang="ru-RU"/>
              <a:pPr>
                <a:defRPr/>
              </a:pPr>
              <a:t>13.12.2016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EE2901-743E-4898-B3E5-4C0056D5AAF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612553-7F33-47F6-82F9-DB9488A9100E}" type="datetimeFigureOut">
              <a:rPr lang="ru-RU"/>
              <a:pPr>
                <a:defRPr/>
              </a:pPr>
              <a:t>13.12.2016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C9FF8A-2CA8-4B05-B0F2-2A49BDFDB72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F69EAF-2F1E-4BC4-AC3C-136BA93F4D96}" type="datetimeFigureOut">
              <a:rPr lang="ru-RU"/>
              <a:pPr>
                <a:defRPr/>
              </a:pPr>
              <a:t>13.12.2016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CC6BA1-8368-4937-8FBA-55A03CAD593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6F1F45-B055-4956-8EAB-A20D5BD3F862}" type="datetimeFigureOut">
              <a:rPr lang="ru-RU"/>
              <a:pPr>
                <a:defRPr/>
              </a:pPr>
              <a:t>13.12.2016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2F5E0D-8785-4546-880D-41DD1868D14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45779C-06A2-419C-A0B9-19A2F5ADDE47}" type="datetimeFigureOut">
              <a:rPr lang="ru-RU"/>
              <a:pPr>
                <a:defRPr/>
              </a:pPr>
              <a:t>13.12.2016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80B48B-12D1-4224-94C2-A0E404381D8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7962AA-7E16-4226-A33B-2909809084A2}" type="datetimeFigureOut">
              <a:rPr lang="ru-RU"/>
              <a:pPr>
                <a:defRPr/>
              </a:pPr>
              <a:t>13.12.2016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99E4C9-226B-441C-AA31-9F8ED63E088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556372-00D7-4334-AC49-D87EB29D2F4A}" type="datetimeFigureOut">
              <a:rPr lang="ru-RU"/>
              <a:pPr>
                <a:defRPr/>
              </a:pPr>
              <a:t>13.12.2016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33D947-315A-4408-9771-D019064AD89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0A3D26-74C8-4AE9-83F7-2A2956DBB4AC}" type="datetimeFigureOut">
              <a:rPr lang="ru-RU"/>
              <a:pPr>
                <a:defRPr/>
              </a:pPr>
              <a:t>13.12.2016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A5303E-7172-42C7-A98D-2AA2202B421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B5BBD4-70E9-4DC1-A199-7CCFB165F1A5}" type="datetimeFigureOut">
              <a:rPr lang="ru-RU"/>
              <a:pPr>
                <a:defRPr/>
              </a:pPr>
              <a:t>13.12.2016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B451CE-A14F-4334-A255-240EE437908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32771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55EE10E8-4A10-4316-9F86-2FBE0C1A5342}" type="datetimeFigureOut">
              <a:rPr lang="ru-RU"/>
              <a:pPr>
                <a:defRPr/>
              </a:pPr>
              <a:t>13.12.2016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6E6B05DC-0E3A-4DD1-830F-6A9AF50E6AE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jpeg"/><Relationship Id="rId3" Type="http://schemas.openxmlformats.org/officeDocument/2006/relationships/diagramLayout" Target="../diagrams/layout1.xml"/><Relationship Id="rId7" Type="http://schemas.openxmlformats.org/officeDocument/2006/relationships/image" Target="../media/image4.jpe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.jpeg"/><Relationship Id="rId5" Type="http://schemas.openxmlformats.org/officeDocument/2006/relationships/image" Target="../media/image7.jpeg"/><Relationship Id="rId4" Type="http://schemas.openxmlformats.org/officeDocument/2006/relationships/image" Target="../media/image6.gif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3.xml"/><Relationship Id="rId13" Type="http://schemas.openxmlformats.org/officeDocument/2006/relationships/image" Target="../media/image8.jpeg"/><Relationship Id="rId3" Type="http://schemas.openxmlformats.org/officeDocument/2006/relationships/diagramLayout" Target="../diagrams/layout2.xml"/><Relationship Id="rId7" Type="http://schemas.openxmlformats.org/officeDocument/2006/relationships/diagramData" Target="../diagrams/data3.xml"/><Relationship Id="rId12" Type="http://schemas.openxmlformats.org/officeDocument/2006/relationships/image" Target="../media/image4.jpeg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2.xml"/><Relationship Id="rId11" Type="http://schemas.microsoft.com/office/2007/relationships/diagramDrawing" Target="../diagrams/drawing3.xml"/><Relationship Id="rId5" Type="http://schemas.openxmlformats.org/officeDocument/2006/relationships/diagramColors" Target="../diagrams/colors2.xml"/><Relationship Id="rId10" Type="http://schemas.openxmlformats.org/officeDocument/2006/relationships/diagramColors" Target="../diagrams/colors3.xml"/><Relationship Id="rId4" Type="http://schemas.openxmlformats.org/officeDocument/2006/relationships/diagramQuickStyle" Target="../diagrams/quickStyle2.xml"/><Relationship Id="rId9" Type="http://schemas.openxmlformats.org/officeDocument/2006/relationships/diagramQuickStyle" Target="../diagrams/quickStyle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3" Type="http://schemas.openxmlformats.org/officeDocument/2006/relationships/oleObject" Target="../embeddings/oleObject1.bin"/><Relationship Id="rId7" Type="http://schemas.openxmlformats.org/officeDocument/2006/relationships/image" Target="../media/image12.jpe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8.jpeg"/><Relationship Id="rId5" Type="http://schemas.openxmlformats.org/officeDocument/2006/relationships/image" Target="../media/image4.jpeg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Заголовок 1"/>
          <p:cNvSpPr>
            <a:spLocks noGrp="1"/>
          </p:cNvSpPr>
          <p:nvPr>
            <p:ph type="title"/>
          </p:nvPr>
        </p:nvSpPr>
        <p:spPr>
          <a:xfrm>
            <a:off x="214313" y="357188"/>
            <a:ext cx="8929687" cy="6286500"/>
          </a:xfrm>
        </p:spPr>
        <p:txBody>
          <a:bodyPr/>
          <a:lstStyle/>
          <a:p>
            <a:r>
              <a:rPr lang="en-US" sz="2800" b="1" smtClean="0"/>
              <a:t>                     </a:t>
            </a:r>
            <a:br>
              <a:rPr lang="en-US" sz="2800" b="1" smtClean="0"/>
            </a:br>
            <a:endParaRPr lang="ru-RU" sz="3600" b="1" smtClean="0"/>
          </a:p>
        </p:txBody>
      </p:sp>
      <p:sp>
        <p:nvSpPr>
          <p:cNvPr id="6" name="TextBox 5"/>
          <p:cNvSpPr txBox="1"/>
          <p:nvPr/>
        </p:nvSpPr>
        <p:spPr>
          <a:xfrm>
            <a:off x="357188" y="4714875"/>
            <a:ext cx="8429625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uk-UA" sz="3200" b="1" dirty="0">
              <a:solidFill>
                <a:schemeClr val="accent3">
                  <a:lumMod val="50000"/>
                </a:schemeClr>
              </a:solidFill>
              <a:latin typeface="+mn-lt"/>
              <a:cs typeface="+mn-cs"/>
            </a:endParaRPr>
          </a:p>
        </p:txBody>
      </p:sp>
      <p:pic>
        <p:nvPicPr>
          <p:cNvPr id="15363" name="Объект 3"/>
          <p:cNvPicPr>
            <a:picLocks noGrp="1" noChangeAspect="1"/>
          </p:cNvPicPr>
          <p:nvPr>
            <p:ph sz="half"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2411413" y="1414463"/>
            <a:ext cx="4038600" cy="4171950"/>
          </a:xfrm>
        </p:spPr>
      </p:pic>
      <p:sp>
        <p:nvSpPr>
          <p:cNvPr id="2" name="TextBox 1"/>
          <p:cNvSpPr txBox="1"/>
          <p:nvPr/>
        </p:nvSpPr>
        <p:spPr>
          <a:xfrm>
            <a:off x="8630360" y="339056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dirty="0" smtClean="0"/>
              <a:t>1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63" y="142875"/>
            <a:ext cx="8229600" cy="1143000"/>
          </a:xfrm>
        </p:spPr>
        <p:txBody>
          <a:bodyPr rtlCol="0"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uk-UA" sz="4000" b="1" dirty="0" smtClean="0">
                <a:solidFill>
                  <a:schemeClr val="accent3">
                    <a:lumMod val="75000"/>
                  </a:schemeClr>
                </a:solidFill>
              </a:rPr>
              <a:t>Для чого потрібний </a:t>
            </a:r>
            <a:r>
              <a:rPr lang="uk-UA" sz="4000" b="1" dirty="0" err="1" smtClean="0">
                <a:solidFill>
                  <a:schemeClr val="accent3">
                    <a:lumMod val="75000"/>
                  </a:schemeClr>
                </a:solidFill>
              </a:rPr>
              <a:t>партиципаторний</a:t>
            </a:r>
            <a:r>
              <a:rPr lang="uk-UA" sz="4000" b="1" dirty="0" smtClean="0">
                <a:solidFill>
                  <a:schemeClr val="accent3">
                    <a:lumMod val="75000"/>
                  </a:schemeClr>
                </a:solidFill>
              </a:rPr>
              <a:t> бюджет?</a:t>
            </a:r>
            <a:endParaRPr lang="ru-RU" sz="4000" b="1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57188" y="1214438"/>
            <a:ext cx="8286750" cy="5643562"/>
          </a:xfrm>
        </p:spPr>
        <p:txBody>
          <a:bodyPr rtlCol="0">
            <a:noAutofit/>
          </a:bodyPr>
          <a:lstStyle/>
          <a:p>
            <a:pPr fontAlgn="auto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uk-UA" sz="2400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uk-UA" sz="2400" dirty="0" smtClean="0"/>
              <a:t>створення </a:t>
            </a:r>
            <a:r>
              <a:rPr lang="uk-UA" sz="2400" b="1" dirty="0" smtClean="0">
                <a:solidFill>
                  <a:srgbClr val="0070C0"/>
                </a:solidFill>
              </a:rPr>
              <a:t>ефективного механізму </a:t>
            </a:r>
            <a:r>
              <a:rPr lang="uk-UA" sz="2400" dirty="0" smtClean="0"/>
              <a:t>взаємодії структурних підрозділів виконавчих комітетів міської ради та жителів міста в бюджетному процесі;</a:t>
            </a:r>
          </a:p>
          <a:p>
            <a:pPr fontAlgn="auto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uk-UA" sz="2400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uk-UA" sz="2400" b="1" dirty="0" smtClean="0">
                <a:solidFill>
                  <a:srgbClr val="0070C0"/>
                </a:solidFill>
              </a:rPr>
              <a:t>залучення населення </a:t>
            </a:r>
            <a:r>
              <a:rPr lang="uk-UA" sz="2400" dirty="0" smtClean="0"/>
              <a:t>до процесу прийняття рішень на місцевому рівні;</a:t>
            </a:r>
          </a:p>
          <a:p>
            <a:pPr fontAlgn="auto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uk-UA" sz="2400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uk-UA" sz="2400" b="1" dirty="0" smtClean="0">
                <a:solidFill>
                  <a:srgbClr val="0070C0"/>
                </a:solidFill>
              </a:rPr>
              <a:t>формування довіри </a:t>
            </a:r>
            <a:r>
              <a:rPr lang="uk-UA" sz="2400" dirty="0" smtClean="0"/>
              <a:t>громадян до місцевої влади;</a:t>
            </a:r>
          </a:p>
          <a:p>
            <a:pPr fontAlgn="auto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uk-UA" sz="2400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uk-UA" sz="2400" b="1" dirty="0" smtClean="0">
                <a:solidFill>
                  <a:srgbClr val="0070C0"/>
                </a:solidFill>
              </a:rPr>
              <a:t>підвищення відкритості </a:t>
            </a:r>
            <a:r>
              <a:rPr lang="uk-UA" sz="2400" dirty="0" smtClean="0"/>
              <a:t>діяльності органів місцевого самоврядування;</a:t>
            </a:r>
          </a:p>
          <a:p>
            <a:pPr fontAlgn="auto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uk-UA" sz="2400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uk-UA" sz="2400" b="1" dirty="0" smtClean="0">
                <a:solidFill>
                  <a:srgbClr val="0070C0"/>
                </a:solidFill>
              </a:rPr>
              <a:t>підвищення рівня прозорості </a:t>
            </a:r>
            <a:r>
              <a:rPr lang="uk-UA" sz="2400" dirty="0" smtClean="0"/>
              <a:t>процесу прийняття рішень шляхом надання жителям міста можливості безпосереднього впливу на бюджетну політику міста; </a:t>
            </a:r>
          </a:p>
          <a:p>
            <a:pPr fontAlgn="auto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uk-UA" sz="2400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uk-UA" sz="2400" b="1" dirty="0" smtClean="0">
                <a:solidFill>
                  <a:srgbClr val="0070C0"/>
                </a:solidFill>
              </a:rPr>
              <a:t>визначення та вирішення проблем</a:t>
            </a:r>
            <a:r>
              <a:rPr lang="uk-UA" sz="2400" dirty="0" smtClean="0"/>
              <a:t>, які найбільш хвилюють жителів міста чи району.</a:t>
            </a:r>
          </a:p>
        </p:txBody>
      </p:sp>
      <p:sp>
        <p:nvSpPr>
          <p:cNvPr id="17411" name="Содержимое 4"/>
          <p:cNvSpPr txBox="1">
            <a:spLocks/>
          </p:cNvSpPr>
          <p:nvPr/>
        </p:nvSpPr>
        <p:spPr bwMode="auto">
          <a:xfrm>
            <a:off x="5715000" y="3143250"/>
            <a:ext cx="3109913" cy="1400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Font typeface="Arial" charset="0"/>
              <a:buChar char="•"/>
            </a:pPr>
            <a:endParaRPr lang="ru-RU" sz="2800">
              <a:latin typeface="Calibri" pitchFamily="34" charset="0"/>
            </a:endParaRPr>
          </a:p>
        </p:txBody>
      </p:sp>
      <p:sp>
        <p:nvSpPr>
          <p:cNvPr id="17412" name="Содержимое 4"/>
          <p:cNvSpPr txBox="1">
            <a:spLocks/>
          </p:cNvSpPr>
          <p:nvPr/>
        </p:nvSpPr>
        <p:spPr bwMode="auto">
          <a:xfrm>
            <a:off x="5643563" y="4714875"/>
            <a:ext cx="3324225" cy="1400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ru-RU" sz="2800">
              <a:latin typeface="Calibri" pitchFamily="34" charset="0"/>
            </a:endParaRPr>
          </a:p>
        </p:txBody>
      </p:sp>
      <p:pic>
        <p:nvPicPr>
          <p:cNvPr id="17413" name="Объект 3"/>
          <p:cNvPicPr>
            <a:picLocks noGrp="1" noChangeAspect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1176338" cy="1214438"/>
          </a:xfrm>
        </p:spPr>
      </p:pic>
      <p:sp>
        <p:nvSpPr>
          <p:cNvPr id="4" name="TextBox 3"/>
          <p:cNvSpPr txBox="1"/>
          <p:nvPr/>
        </p:nvSpPr>
        <p:spPr>
          <a:xfrm>
            <a:off x="8643938" y="332656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dirty="0"/>
              <a:t>2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Круговая стрелка 10"/>
          <p:cNvSpPr/>
          <p:nvPr/>
        </p:nvSpPr>
        <p:spPr>
          <a:xfrm>
            <a:off x="2555875" y="2168525"/>
            <a:ext cx="3959225" cy="3924300"/>
          </a:xfrm>
          <a:prstGeom prst="circularArrow">
            <a:avLst>
              <a:gd name="adj1" fmla="val 3495"/>
              <a:gd name="adj2" fmla="val 278264"/>
              <a:gd name="adj3" fmla="val 19162649"/>
              <a:gd name="adj4" fmla="val 19714231"/>
              <a:gd name="adj5" fmla="val 4078"/>
            </a:avLst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3">
            <a:schemeClr val="accent3">
              <a:shade val="80000"/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1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2" name="Круговая стрелка 11"/>
          <p:cNvSpPr/>
          <p:nvPr/>
        </p:nvSpPr>
        <p:spPr>
          <a:xfrm>
            <a:off x="2916238" y="2565400"/>
            <a:ext cx="3240087" cy="3240088"/>
          </a:xfrm>
          <a:prstGeom prst="circularArrow">
            <a:avLst>
              <a:gd name="adj1" fmla="val 3495"/>
              <a:gd name="adj2" fmla="val 216721"/>
              <a:gd name="adj3" fmla="val 19162649"/>
              <a:gd name="adj4" fmla="val 19659943"/>
              <a:gd name="adj5" fmla="val 4078"/>
            </a:avLst>
          </a:prstGeom>
          <a:ln>
            <a:solidFill>
              <a:schemeClr val="accent2">
                <a:lumMod val="75000"/>
              </a:schemeClr>
            </a:solidFill>
          </a:ln>
        </p:spPr>
        <p:style>
          <a:lnRef idx="3">
            <a:schemeClr val="accent3">
              <a:shade val="80000"/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1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5" name="Прямоугольник 4"/>
          <p:cNvSpPr/>
          <p:nvPr/>
        </p:nvSpPr>
        <p:spPr>
          <a:xfrm>
            <a:off x="1187450" y="260350"/>
            <a:ext cx="7062788" cy="6461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 err="1">
                <a:solidFill>
                  <a:schemeClr val="accent3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Етапи</a:t>
            </a:r>
            <a:r>
              <a:rPr lang="ru-RU" sz="3600" b="1" dirty="0">
                <a:solidFill>
                  <a:schemeClr val="accent3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 </a:t>
            </a:r>
            <a:r>
              <a:rPr lang="ru-RU" sz="3600" b="1" dirty="0" err="1">
                <a:solidFill>
                  <a:schemeClr val="accent3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партиципаторного</a:t>
            </a:r>
            <a:r>
              <a:rPr lang="ru-RU" sz="3600" b="1" dirty="0">
                <a:solidFill>
                  <a:schemeClr val="accent3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 бюджету</a:t>
            </a:r>
          </a:p>
        </p:txBody>
      </p:sp>
      <p:graphicFrame>
        <p:nvGraphicFramePr>
          <p:cNvPr id="6" name="Схема 5"/>
          <p:cNvGraphicFramePr/>
          <p:nvPr>
            <p:extLst>
              <p:ext uri="{D42A27DB-BD31-4B8C-83A1-F6EECF244321}">
                <p14:modId xmlns:p14="http://schemas.microsoft.com/office/powerpoint/2010/main" val="1143960148"/>
              </p:ext>
            </p:extLst>
          </p:nvPr>
        </p:nvGraphicFramePr>
        <p:xfrm>
          <a:off x="539552" y="1484784"/>
          <a:ext cx="7992888" cy="525658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3" name="TextBox 12"/>
          <p:cNvSpPr txBox="1"/>
          <p:nvPr/>
        </p:nvSpPr>
        <p:spPr>
          <a:xfrm>
            <a:off x="735218" y="1124744"/>
            <a:ext cx="2108590" cy="369332"/>
          </a:xfrm>
          <a:prstGeom prst="rect">
            <a:avLst/>
          </a:prstGeom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dirty="0">
                <a:ln>
                  <a:solidFill>
                    <a:schemeClr val="accent2">
                      <a:lumMod val="75000"/>
                    </a:schemeClr>
                  </a:solidFill>
                </a:ln>
              </a:rPr>
              <a:t>Оцінка процесу</a:t>
            </a:r>
            <a:endParaRPr lang="ru-RU" dirty="0">
              <a:ln>
                <a:solidFill>
                  <a:schemeClr val="accent2">
                    <a:lumMod val="75000"/>
                  </a:schemeClr>
                </a:solidFill>
              </a:ln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651500" y="1052513"/>
            <a:ext cx="3282950" cy="369887"/>
          </a:xfrm>
          <a:prstGeom prst="rect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dirty="0">
                <a:solidFill>
                  <a:schemeClr val="tx2">
                    <a:lumMod val="60000"/>
                    <a:lumOff val="40000"/>
                  </a:schemeClr>
                </a:solidFill>
              </a:rPr>
              <a:t>Інформаційно-освітня кампанія</a:t>
            </a:r>
            <a:endParaRPr lang="ru-RU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18439" name="Содержимое 3" descr="Grom_Budjet_2_3_логотип.JPG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0" y="0"/>
            <a:ext cx="785813" cy="887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Стрелка вниз 1"/>
          <p:cNvSpPr/>
          <p:nvPr/>
        </p:nvSpPr>
        <p:spPr>
          <a:xfrm rot="19756661">
            <a:off x="4643438" y="933450"/>
            <a:ext cx="485775" cy="977900"/>
          </a:xfrm>
          <a:prstGeom prst="downArrow">
            <a:avLst/>
          </a:prstGeom>
          <a:ln w="47625">
            <a:solidFill>
              <a:srgbClr val="8CA950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8441" name="TextBox 2"/>
          <p:cNvSpPr txBox="1">
            <a:spLocks noChangeArrowheads="1"/>
          </p:cNvSpPr>
          <p:nvPr/>
        </p:nvSpPr>
        <p:spPr bwMode="auto">
          <a:xfrm>
            <a:off x="4094163" y="1006475"/>
            <a:ext cx="12509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uk-UA" sz="1200" b="1" i="1">
                <a:latin typeface="Calibri" pitchFamily="34" charset="0"/>
              </a:rPr>
              <a:t>Підготовка процесу</a:t>
            </a:r>
            <a:endParaRPr lang="ru-RU" sz="1200" b="1" i="1">
              <a:latin typeface="Calibri" pitchFamily="34" charset="0"/>
            </a:endParaRPr>
          </a:p>
        </p:txBody>
      </p:sp>
      <p:pic>
        <p:nvPicPr>
          <p:cNvPr id="18442" name="Объект 3"/>
          <p:cNvPicPr>
            <a:picLocks noGrp="1" noChangeAspect="1"/>
          </p:cNvPicPr>
          <p:nvPr>
            <p:ph sz="half" idx="1"/>
          </p:nvPr>
        </p:nvPicPr>
        <p:blipFill>
          <a:blip r:embed="rId8"/>
          <a:srcRect/>
          <a:stretch>
            <a:fillRect/>
          </a:stretch>
        </p:blipFill>
        <p:spPr>
          <a:xfrm>
            <a:off x="0" y="0"/>
            <a:ext cx="1019493" cy="1052513"/>
          </a:xfrm>
        </p:spPr>
      </p:pic>
      <p:sp>
        <p:nvSpPr>
          <p:cNvPr id="3" name="TextBox 2"/>
          <p:cNvSpPr txBox="1"/>
          <p:nvPr/>
        </p:nvSpPr>
        <p:spPr>
          <a:xfrm>
            <a:off x="8532440" y="404664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dirty="0" smtClean="0"/>
              <a:t>3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63" y="142875"/>
            <a:ext cx="8229600" cy="1143000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uk-UA" b="1" dirty="0" smtClean="0">
                <a:solidFill>
                  <a:schemeClr val="accent3">
                    <a:lumMod val="75000"/>
                  </a:schemeClr>
                </a:solidFill>
              </a:rPr>
              <a:t>місто Лубни</a:t>
            </a:r>
            <a:endParaRPr lang="ru-RU" b="1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2875" y="1428750"/>
            <a:ext cx="6215063" cy="5429250"/>
          </a:xfrm>
        </p:spPr>
        <p:txBody>
          <a:bodyPr rtlCol="0">
            <a:noAutofit/>
          </a:bodyPr>
          <a:lstStyle/>
          <a:p>
            <a:pPr fontAlgn="auto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uk-UA" sz="2400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uk-UA" sz="2400" b="1" dirty="0" smtClean="0">
                <a:solidFill>
                  <a:srgbClr val="0070C0"/>
                </a:solidFill>
              </a:rPr>
              <a:t>місто обласного підпорядкування</a:t>
            </a:r>
            <a:r>
              <a:rPr lang="uk-UA" sz="2400" b="1" dirty="0" smtClean="0"/>
              <a:t> </a:t>
            </a:r>
            <a:r>
              <a:rPr lang="uk-UA" sz="2400" dirty="0" smtClean="0"/>
              <a:t>в центральній Україні</a:t>
            </a:r>
          </a:p>
          <a:p>
            <a:pPr fontAlgn="auto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uk-UA" sz="2400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uk-UA" sz="2400" dirty="0" smtClean="0"/>
              <a:t> </a:t>
            </a:r>
            <a:r>
              <a:rPr lang="uk-UA" sz="2400" b="1" dirty="0" smtClean="0">
                <a:solidFill>
                  <a:srgbClr val="0070C0"/>
                </a:solidFill>
              </a:rPr>
              <a:t>площа</a:t>
            </a:r>
            <a:r>
              <a:rPr lang="uk-UA" sz="2400" b="1" dirty="0" smtClean="0">
                <a:solidFill>
                  <a:srgbClr val="00B0F0"/>
                </a:solidFill>
              </a:rPr>
              <a:t> </a:t>
            </a:r>
            <a:r>
              <a:rPr lang="uk-UA" sz="2400" dirty="0" smtClean="0"/>
              <a:t>– 45,6 км </a:t>
            </a:r>
            <a:r>
              <a:rPr lang="uk-UA" sz="2400" baseline="30000" dirty="0" smtClean="0"/>
              <a:t>2</a:t>
            </a:r>
          </a:p>
          <a:p>
            <a:pPr fontAlgn="auto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uk-UA" sz="2400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uk-UA" sz="2400" dirty="0" smtClean="0">
                <a:solidFill>
                  <a:srgbClr val="0070C0"/>
                </a:solidFill>
              </a:rPr>
              <a:t> </a:t>
            </a:r>
            <a:r>
              <a:rPr lang="uk-UA" sz="2400" b="1" dirty="0" smtClean="0">
                <a:solidFill>
                  <a:srgbClr val="0070C0"/>
                </a:solidFill>
              </a:rPr>
              <a:t>населення </a:t>
            </a:r>
            <a:r>
              <a:rPr lang="uk-UA" sz="2400" dirty="0" smtClean="0"/>
              <a:t>–  47,2 </a:t>
            </a:r>
            <a:r>
              <a:rPr lang="uk-UA" sz="2400" dirty="0" err="1" smtClean="0"/>
              <a:t>тис.осіб</a:t>
            </a:r>
            <a:endParaRPr lang="uk-UA" sz="2400" dirty="0" smtClean="0"/>
          </a:p>
          <a:p>
            <a:pPr fontAlgn="auto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uk-UA" sz="2400" b="1" dirty="0" smtClean="0">
                <a:solidFill>
                  <a:srgbClr val="0070C0"/>
                </a:solidFill>
              </a:rPr>
              <a:t>орган самоврядування </a:t>
            </a:r>
            <a:r>
              <a:rPr lang="uk-UA" sz="2400" dirty="0" smtClean="0"/>
              <a:t>– 34 депутати</a:t>
            </a:r>
          </a:p>
          <a:p>
            <a:pPr fontAlgn="auto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uk-UA" sz="2400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uk-UA" sz="2400" b="1" dirty="0">
                <a:solidFill>
                  <a:srgbClr val="0070C0"/>
                </a:solidFill>
              </a:rPr>
              <a:t>8</a:t>
            </a:r>
            <a:r>
              <a:rPr lang="uk-UA" sz="2400" dirty="0" smtClean="0"/>
              <a:t> мікрорайонів та комітетів самоорганізації населення </a:t>
            </a:r>
          </a:p>
          <a:p>
            <a:pPr fontAlgn="auto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uk-UA" sz="2400" b="1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uk-UA" sz="2400" b="1" dirty="0" smtClean="0">
                <a:solidFill>
                  <a:srgbClr val="0070C0"/>
                </a:solidFill>
              </a:rPr>
              <a:t>загальні доходи бюджету</a:t>
            </a:r>
            <a:r>
              <a:rPr lang="en-US" sz="2400" b="1" dirty="0" smtClean="0">
                <a:solidFill>
                  <a:srgbClr val="0070C0"/>
                </a:solidFill>
              </a:rPr>
              <a:t> 2015 </a:t>
            </a:r>
            <a:r>
              <a:rPr lang="uk-UA" sz="2400" b="1" dirty="0" smtClean="0">
                <a:solidFill>
                  <a:srgbClr val="0070C0"/>
                </a:solidFill>
              </a:rPr>
              <a:t>року </a:t>
            </a:r>
            <a:r>
              <a:rPr lang="uk-UA" sz="2400" dirty="0" smtClean="0"/>
              <a:t> -261829,6 </a:t>
            </a:r>
            <a:r>
              <a:rPr lang="uk-UA" sz="2400" dirty="0" err="1" smtClean="0"/>
              <a:t>тис.грн</a:t>
            </a:r>
            <a:r>
              <a:rPr lang="uk-UA" sz="2400" dirty="0" smtClean="0"/>
              <a:t>.</a:t>
            </a:r>
          </a:p>
          <a:p>
            <a:pPr fontAlgn="auto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uk-UA" sz="2400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uk-UA" sz="2400" b="1" dirty="0" smtClean="0">
                <a:solidFill>
                  <a:srgbClr val="0070C0"/>
                </a:solidFill>
              </a:rPr>
              <a:t>доходи бюджету без трансфертів</a:t>
            </a:r>
            <a:r>
              <a:rPr lang="uk-UA" sz="2400" dirty="0" smtClean="0"/>
              <a:t> – 87403,9</a:t>
            </a:r>
            <a:r>
              <a:rPr lang="uk-UA" sz="2400" dirty="0"/>
              <a:t> </a:t>
            </a:r>
            <a:r>
              <a:rPr lang="uk-UA" sz="2400" dirty="0" err="1" smtClean="0"/>
              <a:t>тис.грн</a:t>
            </a:r>
            <a:r>
              <a:rPr lang="uk-UA" sz="2400" dirty="0" smtClean="0"/>
              <a:t>.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 sz="2400" dirty="0"/>
          </a:p>
        </p:txBody>
      </p:sp>
      <p:sp>
        <p:nvSpPr>
          <p:cNvPr id="19459" name="Содержимое 4"/>
          <p:cNvSpPr txBox="1">
            <a:spLocks/>
          </p:cNvSpPr>
          <p:nvPr/>
        </p:nvSpPr>
        <p:spPr bwMode="auto">
          <a:xfrm>
            <a:off x="5715000" y="3143250"/>
            <a:ext cx="3109913" cy="1400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Font typeface="Arial" charset="0"/>
              <a:buChar char="•"/>
            </a:pPr>
            <a:endParaRPr lang="ru-RU" sz="2800">
              <a:latin typeface="Calibri" pitchFamily="34" charset="0"/>
            </a:endParaRPr>
          </a:p>
        </p:txBody>
      </p:sp>
      <p:sp>
        <p:nvSpPr>
          <p:cNvPr id="19460" name="Содержимое 4"/>
          <p:cNvSpPr txBox="1">
            <a:spLocks/>
          </p:cNvSpPr>
          <p:nvPr/>
        </p:nvSpPr>
        <p:spPr bwMode="auto">
          <a:xfrm>
            <a:off x="5643563" y="4714875"/>
            <a:ext cx="3324225" cy="1400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ru-RU" sz="2800">
              <a:latin typeface="Calibri" pitchFamily="34" charset="0"/>
            </a:endParaRPr>
          </a:p>
        </p:txBody>
      </p:sp>
      <p:pic>
        <p:nvPicPr>
          <p:cNvPr id="19461" name="Содержимое 3" descr="Grom_Budjet_2_3_логотип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785813" cy="887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2" name="Объект 4"/>
          <p:cNvPicPr>
            <a:picLocks noGrp="1" noChangeAspect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6221412" y="228600"/>
            <a:ext cx="2168525" cy="2686050"/>
          </a:xfrm>
        </p:spPr>
      </p:pic>
      <p:pic>
        <p:nvPicPr>
          <p:cNvPr id="19463" name="Рисунок 11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448424" y="3086100"/>
            <a:ext cx="1714500" cy="1838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4" name="Рисунок 12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183054" y="4964113"/>
            <a:ext cx="2525712" cy="1893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5" name="Объект 3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0" y="0"/>
            <a:ext cx="1176338" cy="1214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8520113" y="345043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dirty="0" smtClean="0"/>
              <a:t>4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" name="Схема 15"/>
          <p:cNvGraphicFramePr/>
          <p:nvPr/>
        </p:nvGraphicFramePr>
        <p:xfrm>
          <a:off x="5572132" y="1714488"/>
          <a:ext cx="3500462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75" y="214313"/>
            <a:ext cx="8229600" cy="1143000"/>
          </a:xfrm>
        </p:spPr>
        <p:txBody>
          <a:bodyPr rtlCol="0"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uk-UA" b="1" dirty="0" smtClean="0">
                <a:solidFill>
                  <a:schemeClr val="accent3">
                    <a:lumMod val="75000"/>
                  </a:schemeClr>
                </a:solidFill>
              </a:rPr>
              <a:t>   </a:t>
            </a:r>
            <a:r>
              <a:rPr lang="uk-UA" sz="3600" b="1" dirty="0" smtClean="0">
                <a:solidFill>
                  <a:schemeClr val="accent3">
                    <a:lumMod val="75000"/>
                  </a:schemeClr>
                </a:solidFill>
              </a:rPr>
              <a:t>Координаційна рада з питань громадського бюджету у місті Лубни</a:t>
            </a:r>
            <a:endParaRPr lang="ru-RU" sz="3600" b="1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20483" name="Содержимое 2"/>
          <p:cNvSpPr>
            <a:spLocks noGrp="1"/>
          </p:cNvSpPr>
          <p:nvPr>
            <p:ph sz="half" idx="1"/>
          </p:nvPr>
        </p:nvSpPr>
        <p:spPr>
          <a:xfrm>
            <a:off x="500063" y="1428750"/>
            <a:ext cx="8258175" cy="1328738"/>
          </a:xfrm>
        </p:spPr>
        <p:txBody>
          <a:bodyPr/>
          <a:lstStyle/>
          <a:p>
            <a:pPr>
              <a:buFont typeface="Arial" charset="0"/>
              <a:buNone/>
            </a:pPr>
            <a:r>
              <a:rPr lang="uk-UA" sz="2400" b="1" dirty="0" smtClean="0">
                <a:solidFill>
                  <a:srgbClr val="0070C0"/>
                </a:solidFill>
              </a:rPr>
              <a:t>утворена</a:t>
            </a:r>
            <a:r>
              <a:rPr lang="uk-UA" sz="2400" b="1" dirty="0" smtClean="0"/>
              <a:t>: розпорядженням міського голови  </a:t>
            </a:r>
            <a:r>
              <a:rPr lang="uk-UA" sz="2400" b="1" dirty="0" smtClean="0">
                <a:solidFill>
                  <a:srgbClr val="0070C0"/>
                </a:solidFill>
              </a:rPr>
              <a:t>склад</a:t>
            </a:r>
            <a:r>
              <a:rPr lang="uk-UA" sz="2400" b="1" dirty="0" smtClean="0"/>
              <a:t> : </a:t>
            </a:r>
            <a:r>
              <a:rPr lang="uk-UA" sz="2400" b="1" dirty="0" smtClean="0">
                <a:latin typeface="Arial" charset="0"/>
              </a:rPr>
              <a:t>1</a:t>
            </a:r>
            <a:r>
              <a:rPr lang="uk-UA" sz="2400" b="1" dirty="0"/>
              <a:t>0</a:t>
            </a:r>
            <a:r>
              <a:rPr lang="uk-UA" sz="2400" b="1" dirty="0" smtClean="0"/>
              <a:t> осіб</a:t>
            </a:r>
          </a:p>
        </p:txBody>
      </p:sp>
      <p:graphicFrame>
        <p:nvGraphicFramePr>
          <p:cNvPr id="7" name="Содержимое 6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3992089019"/>
              </p:ext>
            </p:extLst>
          </p:nvPr>
        </p:nvGraphicFramePr>
        <p:xfrm>
          <a:off x="-1285916" y="2643158"/>
          <a:ext cx="7329510" cy="421484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pic>
        <p:nvPicPr>
          <p:cNvPr id="20485" name="Содержимое 3" descr="Grom_Budjet_2_3_логотип.JPG"/>
          <p:cNvPicPr>
            <a:picLocks noChangeAspect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0" y="0"/>
            <a:ext cx="785813" cy="887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0486" name="Группа 7"/>
          <p:cNvGrpSpPr>
            <a:grpSpLocks/>
          </p:cNvGrpSpPr>
          <p:nvPr/>
        </p:nvGrpSpPr>
        <p:grpSpPr bwMode="auto">
          <a:xfrm>
            <a:off x="3500438" y="2714625"/>
            <a:ext cx="1652587" cy="1652588"/>
            <a:chOff x="3049560" y="185625"/>
            <a:chExt cx="1651873" cy="1651873"/>
          </a:xfrm>
        </p:grpSpPr>
        <p:sp>
          <p:nvSpPr>
            <p:cNvPr id="9" name=" 3"/>
            <p:cNvSpPr/>
            <p:nvPr/>
          </p:nvSpPr>
          <p:spPr>
            <a:xfrm rot="20700000">
              <a:off x="3049560" y="185625"/>
              <a:ext cx="1651873" cy="1651873"/>
            </a:xfrm>
            <a:prstGeom prst="gear6">
              <a:avLst/>
            </a:prstGeom>
            <a:solidFill>
              <a:srgbClr val="FF99CC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0" name=" 4"/>
            <p:cNvSpPr/>
            <p:nvPr/>
          </p:nvSpPr>
          <p:spPr>
            <a:xfrm>
              <a:off x="3411354" y="547418"/>
              <a:ext cx="928286" cy="928286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20320" tIns="20320" rIns="20320" bIns="20320" spcCol="1270" anchor="ctr"/>
            <a:lstStyle/>
            <a:p>
              <a:pPr algn="ctr" defTabSz="71120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uk-UA" sz="1600" dirty="0"/>
                <a:t>депутати (2 особи)</a:t>
              </a:r>
              <a:endParaRPr lang="ru-RU" sz="1600" dirty="0"/>
            </a:p>
          </p:txBody>
        </p:sp>
      </p:grpSp>
      <p:grpSp>
        <p:nvGrpSpPr>
          <p:cNvPr id="20487" name="Группа 12"/>
          <p:cNvGrpSpPr>
            <a:grpSpLocks/>
          </p:cNvGrpSpPr>
          <p:nvPr/>
        </p:nvGrpSpPr>
        <p:grpSpPr bwMode="auto">
          <a:xfrm>
            <a:off x="4143375" y="4500563"/>
            <a:ext cx="1652588" cy="1652587"/>
            <a:chOff x="3049560" y="185625"/>
            <a:chExt cx="1651873" cy="1651873"/>
          </a:xfrm>
        </p:grpSpPr>
        <p:sp>
          <p:nvSpPr>
            <p:cNvPr id="14" name=" 3"/>
            <p:cNvSpPr/>
            <p:nvPr/>
          </p:nvSpPr>
          <p:spPr>
            <a:xfrm rot="20700000">
              <a:off x="3049560" y="185625"/>
              <a:ext cx="1651873" cy="1651873"/>
            </a:xfrm>
            <a:prstGeom prst="gear6">
              <a:avLst/>
            </a:prstGeom>
            <a:solidFill>
              <a:schemeClr val="accent3">
                <a:lumMod val="75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5" name=" 4"/>
            <p:cNvSpPr/>
            <p:nvPr/>
          </p:nvSpPr>
          <p:spPr>
            <a:xfrm>
              <a:off x="3411353" y="547419"/>
              <a:ext cx="928286" cy="928286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20320" tIns="20320" rIns="20320" bIns="20320" spcCol="1270" anchor="ctr"/>
            <a:lstStyle/>
            <a:p>
              <a:pPr algn="ctr" defTabSz="71120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uk-UA" sz="1600" dirty="0"/>
                <a:t>громадськість</a:t>
              </a:r>
            </a:p>
            <a:p>
              <a:pPr algn="ctr" defTabSz="71120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uk-UA" sz="1600" dirty="0"/>
                <a:t>  </a:t>
              </a:r>
              <a:r>
                <a:rPr lang="uk-UA" sz="1600" dirty="0" smtClean="0"/>
                <a:t>(2 </a:t>
              </a:r>
              <a:r>
                <a:rPr lang="uk-UA" sz="1600" dirty="0"/>
                <a:t>осіб)</a:t>
              </a:r>
              <a:endParaRPr lang="ru-RU" sz="1600" dirty="0"/>
            </a:p>
          </p:txBody>
        </p:sp>
      </p:grpSp>
      <p:pic>
        <p:nvPicPr>
          <p:cNvPr id="20488" name="Объект 3"/>
          <p:cNvPicPr>
            <a:picLocks noChangeAspect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0" y="0"/>
            <a:ext cx="971550" cy="1003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8604448" y="476672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dirty="0" smtClean="0"/>
              <a:t>5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142875" y="0"/>
            <a:ext cx="8929688" cy="1357313"/>
          </a:xfrm>
        </p:spPr>
        <p:txBody>
          <a:bodyPr rtlCol="0"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uk-UA" b="1" dirty="0" smtClean="0">
                <a:solidFill>
                  <a:schemeClr val="accent3">
                    <a:lumMod val="75000"/>
                  </a:schemeClr>
                </a:solidFill>
              </a:rPr>
              <a:t>   Громадський бюджет </a:t>
            </a:r>
            <a:br>
              <a:rPr lang="uk-UA" b="1" dirty="0" smtClean="0">
                <a:solidFill>
                  <a:schemeClr val="accent3">
                    <a:lumMod val="75000"/>
                  </a:schemeClr>
                </a:solidFill>
              </a:rPr>
            </a:br>
            <a:r>
              <a:rPr lang="uk-UA" b="1" dirty="0" smtClean="0">
                <a:solidFill>
                  <a:schemeClr val="accent3">
                    <a:lumMod val="75000"/>
                  </a:schemeClr>
                </a:solidFill>
              </a:rPr>
              <a:t>м. Лубни</a:t>
            </a:r>
            <a:endParaRPr lang="ru-RU" b="1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285875"/>
            <a:ext cx="8604448" cy="5357813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uk-UA" sz="2400" b="1" dirty="0" smtClean="0">
                <a:solidFill>
                  <a:srgbClr val="0070C0"/>
                </a:solidFill>
              </a:rPr>
              <a:t>запроваджено</a:t>
            </a:r>
            <a:r>
              <a:rPr lang="uk-UA" sz="2400" b="1" dirty="0" smtClean="0"/>
              <a:t> : рішенням Лубенської міської ради 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uk-UA" sz="2400" b="1" dirty="0" smtClean="0">
                <a:solidFill>
                  <a:srgbClr val="0070C0"/>
                </a:solidFill>
              </a:rPr>
              <a:t>документ: </a:t>
            </a:r>
            <a:r>
              <a:rPr lang="uk-UA" sz="2400" b="1" dirty="0" smtClean="0"/>
              <a:t>програма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uk-UA" sz="2400" b="1" dirty="0" smtClean="0">
                <a:solidFill>
                  <a:srgbClr val="0070C0"/>
                </a:solidFill>
              </a:rPr>
              <a:t>строк дії: </a:t>
            </a:r>
            <a:r>
              <a:rPr lang="uk-UA" sz="2400" b="1" dirty="0"/>
              <a:t>2</a:t>
            </a:r>
            <a:r>
              <a:rPr lang="uk-UA" sz="2400" b="1" dirty="0" smtClean="0"/>
              <a:t> роки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uk-UA" sz="2400" b="1" dirty="0">
                <a:solidFill>
                  <a:srgbClr val="0070C0"/>
                </a:solidFill>
              </a:rPr>
              <a:t>р</a:t>
            </a:r>
            <a:r>
              <a:rPr lang="uk-UA" sz="2400" b="1" dirty="0" smtClean="0">
                <a:solidFill>
                  <a:srgbClr val="0070C0"/>
                </a:solidFill>
              </a:rPr>
              <a:t>есурс : </a:t>
            </a:r>
            <a:r>
              <a:rPr lang="uk-UA" sz="2400" b="1" dirty="0" smtClean="0"/>
              <a:t>1.0 </a:t>
            </a:r>
            <a:r>
              <a:rPr lang="uk-UA" sz="2400" b="1" dirty="0" err="1" smtClean="0"/>
              <a:t>млн.грн</a:t>
            </a:r>
            <a:r>
              <a:rPr lang="uk-UA" sz="2400" b="1" dirty="0" smtClean="0"/>
              <a:t>. на 2017 р., 1.0 </a:t>
            </a:r>
            <a:r>
              <a:rPr lang="uk-UA" sz="2400" b="1" dirty="0" err="1" smtClean="0"/>
              <a:t>млн.грн</a:t>
            </a:r>
            <a:r>
              <a:rPr lang="uk-UA" sz="2400" b="1" dirty="0" smtClean="0"/>
              <a:t>. з 2018 р. 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uk-UA" sz="2400" b="1" dirty="0" smtClean="0">
                <a:solidFill>
                  <a:srgbClr val="0070C0"/>
                </a:solidFill>
              </a:rPr>
              <a:t>координуючий орган: </a:t>
            </a:r>
            <a:r>
              <a:rPr lang="uk-UA" sz="2400" b="1" dirty="0" smtClean="0"/>
              <a:t>Координаційна рада з питань громадського бюджету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uk-UA" sz="2400" b="1" dirty="0" smtClean="0">
                <a:solidFill>
                  <a:srgbClr val="0070C0"/>
                </a:solidFill>
              </a:rPr>
              <a:t>офіційний </a:t>
            </a:r>
            <a:r>
              <a:rPr lang="uk-UA" sz="2400" b="1" dirty="0" err="1" smtClean="0">
                <a:solidFill>
                  <a:srgbClr val="0070C0"/>
                </a:solidFill>
              </a:rPr>
              <a:t>інформресурс</a:t>
            </a:r>
            <a:r>
              <a:rPr lang="uk-UA" sz="2400" b="1" dirty="0" smtClean="0">
                <a:solidFill>
                  <a:srgbClr val="0070C0"/>
                </a:solidFill>
              </a:rPr>
              <a:t>: </a:t>
            </a:r>
            <a:r>
              <a:rPr lang="uk-UA" sz="2400" b="1" dirty="0" smtClean="0"/>
              <a:t>сайт Лубенської міської ради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uk-UA" sz="2400" b="1" dirty="0" smtClean="0">
                <a:solidFill>
                  <a:srgbClr val="0070C0"/>
                </a:solidFill>
              </a:rPr>
              <a:t>досвід : </a:t>
            </a:r>
            <a:r>
              <a:rPr lang="uk-UA" sz="2400" b="1" dirty="0" smtClean="0"/>
              <a:t>Республіка Польща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 sz="2400" dirty="0"/>
          </a:p>
        </p:txBody>
      </p:sp>
      <p:pic>
        <p:nvPicPr>
          <p:cNvPr id="21507" name="Содержимое 3" descr="Grom_Budjet_2_3_логотип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785813" cy="887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8" name="Объект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71550" cy="1003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/>
          </a:blip>
          <a:stretch>
            <a:fillRect/>
          </a:stretch>
        </p:blipFill>
        <p:spPr>
          <a:xfrm>
            <a:off x="3779912" y="5250643"/>
            <a:ext cx="2461496" cy="1419622"/>
          </a:xfrm>
          <a:prstGeom prst="rect">
            <a:avLst/>
          </a:prstGeom>
          <a:effectLst/>
          <a:scene3d>
            <a:camera prst="orthographicFront"/>
            <a:lightRig rig="threePt" dir="t"/>
          </a:scene3d>
          <a:sp3d contourW="12700">
            <a:contourClr>
              <a:schemeClr val="tx2"/>
            </a:contourClr>
          </a:sp3d>
        </p:spPr>
      </p:pic>
      <p:pic>
        <p:nvPicPr>
          <p:cNvPr id="21510" name="Рисунок 9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450013" y="4772025"/>
            <a:ext cx="2305050" cy="1538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8604448" y="404664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dirty="0" smtClean="0"/>
              <a:t>6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63" y="142875"/>
            <a:ext cx="8229600" cy="1011238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uk-UA" sz="4800" b="1" dirty="0" smtClean="0">
                <a:solidFill>
                  <a:schemeClr val="accent3">
                    <a:lumMod val="75000"/>
                  </a:schemeClr>
                </a:solidFill>
              </a:rPr>
              <a:t>Вимоги до проектів</a:t>
            </a:r>
            <a:endParaRPr lang="ru-RU" sz="4800" b="1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88" y="1285875"/>
            <a:ext cx="8786812" cy="5286375"/>
          </a:xfrm>
        </p:spPr>
        <p:txBody>
          <a:bodyPr rtlCol="0">
            <a:normAutofit fontScale="92500" lnSpcReduction="10000"/>
          </a:bodyPr>
          <a:lstStyle/>
          <a:p>
            <a:pPr fontAlgn="auto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uk-UA" b="1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uk-UA" b="1" dirty="0" smtClean="0">
                <a:solidFill>
                  <a:srgbClr val="0070C0"/>
                </a:solidFill>
              </a:rPr>
              <a:t>вартість </a:t>
            </a:r>
            <a:r>
              <a:rPr lang="uk-UA" b="1" dirty="0" smtClean="0"/>
              <a:t>– до 500 </a:t>
            </a:r>
            <a:r>
              <a:rPr lang="uk-UA" b="1" dirty="0" err="1" smtClean="0"/>
              <a:t>тис.грн</a:t>
            </a:r>
            <a:r>
              <a:rPr lang="uk-UA" b="1" dirty="0" smtClean="0"/>
              <a:t>.</a:t>
            </a:r>
          </a:p>
          <a:p>
            <a:pPr fontAlgn="auto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uk-UA" b="1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uk-UA" b="1" dirty="0" smtClean="0">
                <a:solidFill>
                  <a:srgbClr val="0070C0"/>
                </a:solidFill>
              </a:rPr>
              <a:t>підтримка </a:t>
            </a:r>
            <a:r>
              <a:rPr lang="uk-UA" b="1" dirty="0" smtClean="0"/>
              <a:t>– не менше 10 осіб</a:t>
            </a:r>
          </a:p>
          <a:p>
            <a:pPr fontAlgn="auto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uk-UA" b="1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uk-UA" b="1" dirty="0" smtClean="0">
                <a:solidFill>
                  <a:srgbClr val="0070C0"/>
                </a:solidFill>
              </a:rPr>
              <a:t>період реалізації </a:t>
            </a:r>
            <a:r>
              <a:rPr lang="uk-UA" b="1" dirty="0" smtClean="0"/>
              <a:t>- протягом року</a:t>
            </a:r>
          </a:p>
          <a:p>
            <a:pPr fontAlgn="auto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uk-UA" b="1" dirty="0">
                <a:solidFill>
                  <a:srgbClr val="0070C0"/>
                </a:solidFill>
              </a:rPr>
              <a:t>загальна доступність жителів до виконаного проекту, мати конкретне визначене місце </a:t>
            </a:r>
            <a:r>
              <a:rPr lang="uk-UA" b="1" dirty="0" smtClean="0">
                <a:solidFill>
                  <a:srgbClr val="0070C0"/>
                </a:solidFill>
              </a:rPr>
              <a:t>реалізації</a:t>
            </a:r>
            <a:endParaRPr lang="uk-UA" b="1" dirty="0" smtClean="0">
              <a:solidFill>
                <a:schemeClr val="accent2"/>
              </a:solidFill>
            </a:endParaRPr>
          </a:p>
          <a:p>
            <a:pPr fontAlgn="auto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uk-UA" b="1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uk-UA" b="1" dirty="0" smtClean="0">
                <a:solidFill>
                  <a:srgbClr val="0070C0"/>
                </a:solidFill>
              </a:rPr>
              <a:t>повноваження</a:t>
            </a:r>
            <a:r>
              <a:rPr lang="en-US" b="1" dirty="0" smtClean="0">
                <a:solidFill>
                  <a:srgbClr val="0070C0"/>
                </a:solidFill>
              </a:rPr>
              <a:t> </a:t>
            </a:r>
            <a:r>
              <a:rPr lang="uk-UA" b="1" dirty="0" smtClean="0">
                <a:solidFill>
                  <a:srgbClr val="0070C0"/>
                </a:solidFill>
              </a:rPr>
              <a:t>щодо реалізації</a:t>
            </a:r>
            <a:r>
              <a:rPr lang="uk-UA" dirty="0" smtClean="0"/>
              <a:t> </a:t>
            </a:r>
            <a:r>
              <a:rPr lang="uk-UA" b="1" dirty="0" smtClean="0"/>
              <a:t>- виконавчі органи Лубенської міської ради</a:t>
            </a:r>
          </a:p>
          <a:p>
            <a:pPr fontAlgn="auto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uk-UA" b="1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uk-UA" b="1" dirty="0" smtClean="0">
                <a:solidFill>
                  <a:srgbClr val="0070C0"/>
                </a:solidFill>
              </a:rPr>
              <a:t>автор проекту </a:t>
            </a:r>
            <a:r>
              <a:rPr lang="uk-UA" dirty="0" smtClean="0"/>
              <a:t>–  </a:t>
            </a:r>
            <a:r>
              <a:rPr lang="uk-UA" b="1" dirty="0" smtClean="0"/>
              <a:t>вік від 18 років,</a:t>
            </a:r>
            <a:r>
              <a:rPr lang="en-US" b="1" dirty="0" smtClean="0"/>
              <a:t> </a:t>
            </a:r>
            <a:r>
              <a:rPr lang="uk-UA" b="1" dirty="0" smtClean="0"/>
              <a:t>має проживати в м. Лубни (зареєстрований, 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uk-UA" b="1" dirty="0" smtClean="0"/>
              <a:t>    працювати,  навчатися, служити чи ін.)</a:t>
            </a:r>
          </a:p>
          <a:p>
            <a:pPr fontAlgn="auto">
              <a:spcAft>
                <a:spcPts val="0"/>
              </a:spcAft>
              <a:buFont typeface="Wingdings" pitchFamily="2" charset="2"/>
              <a:buChar char="Ø"/>
              <a:defRPr/>
            </a:pPr>
            <a:endParaRPr lang="ru-RU" dirty="0"/>
          </a:p>
        </p:txBody>
      </p:sp>
      <p:pic>
        <p:nvPicPr>
          <p:cNvPr id="22531" name="Содержимое 3" descr="Grom_Budjet_2_3_логотип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785813" cy="887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2" name="Объект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71550" cy="1003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8460432" y="476672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dirty="0" smtClean="0"/>
              <a:t>7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625" y="0"/>
            <a:ext cx="8715375" cy="1143000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uk-UA" sz="3600" b="1" dirty="0" smtClean="0">
                <a:solidFill>
                  <a:schemeClr val="accent3">
                    <a:lumMod val="75000"/>
                  </a:schemeClr>
                </a:solidFill>
              </a:rPr>
              <a:t>Громадський бюджет міста Лубни:</a:t>
            </a:r>
            <a:endParaRPr lang="ru-RU" sz="3600" b="1" dirty="0">
              <a:solidFill>
                <a:schemeClr val="accent3">
                  <a:lumMod val="75000"/>
                </a:schemeClr>
              </a:solidFill>
            </a:endParaRPr>
          </a:p>
        </p:txBody>
      </p:sp>
      <p:pic>
        <p:nvPicPr>
          <p:cNvPr id="30722" name="Содержимое 3" descr="Grom_Budjet_2_3_логотип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785813" cy="887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9" name="Содержимое 8"/>
          <p:cNvGraphicFramePr>
            <a:graphicFrameLocks noGrp="1"/>
          </p:cNvGraphicFramePr>
          <p:nvPr>
            <p:ph idx="1"/>
          </p:nvPr>
        </p:nvGraphicFramePr>
        <p:xfrm>
          <a:off x="0" y="1071546"/>
          <a:ext cx="9144000" cy="55261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1" name="Двойная стрелка влево/вправо 10"/>
          <p:cNvSpPr/>
          <p:nvPr/>
        </p:nvSpPr>
        <p:spPr>
          <a:xfrm>
            <a:off x="4071934" y="1428736"/>
            <a:ext cx="857256" cy="484632"/>
          </a:xfrm>
          <a:prstGeom prst="leftRightArrow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90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dirty="0"/>
              <a:t>та</a:t>
            </a:r>
          </a:p>
        </p:txBody>
      </p:sp>
      <p:pic>
        <p:nvPicPr>
          <p:cNvPr id="30727" name="Объект 3"/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0" y="0"/>
            <a:ext cx="971550" cy="1003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8604448" y="476672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dirty="0" smtClean="0"/>
              <a:t>8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7" name="Object 3"/>
          <p:cNvGraphicFramePr>
            <a:graphicFrameLocks noGrp="1" noChangeAspect="1"/>
          </p:cNvGraphicFramePr>
          <p:nvPr>
            <p:ph sz="quarter" idx="1"/>
          </p:nvPr>
        </p:nvGraphicFramePr>
        <p:xfrm>
          <a:off x="5795963" y="4365625"/>
          <a:ext cx="3097212" cy="23225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2" name="Clip" r:id="rId3" imgW="21333333" imgH="16000000" progId="">
                  <p:embed/>
                </p:oleObj>
              </mc:Choice>
              <mc:Fallback>
                <p:oleObj name="Clip" r:id="rId3" imgW="21333333" imgH="16000000" progId="">
                  <p:embed/>
                  <p:pic>
                    <p:nvPicPr>
                      <p:cNvPr id="0" name="Picture 3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95963" y="4365625"/>
                        <a:ext cx="3097212" cy="23225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625" y="285750"/>
            <a:ext cx="8715375" cy="3643313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uk-UA" sz="4000" b="1" dirty="0" smtClean="0">
                <a:solidFill>
                  <a:schemeClr val="accent3">
                    <a:lumMod val="75000"/>
                  </a:schemeClr>
                </a:solidFill>
              </a:rPr>
              <a:t/>
            </a:r>
            <a:br>
              <a:rPr lang="uk-UA" sz="4000" b="1" dirty="0" smtClean="0">
                <a:solidFill>
                  <a:schemeClr val="accent3">
                    <a:lumMod val="75000"/>
                  </a:schemeClr>
                </a:solidFill>
              </a:rPr>
            </a:br>
            <a:r>
              <a:rPr lang="uk-UA" sz="5400" b="1" dirty="0" smtClean="0">
                <a:solidFill>
                  <a:schemeClr val="accent3">
                    <a:lumMod val="75000"/>
                  </a:schemeClr>
                </a:solidFill>
              </a:rPr>
              <a:t>Дякую за увагу</a:t>
            </a:r>
            <a:br>
              <a:rPr lang="uk-UA" sz="5400" b="1" dirty="0" smtClean="0">
                <a:solidFill>
                  <a:schemeClr val="accent3">
                    <a:lumMod val="75000"/>
                  </a:schemeClr>
                </a:solidFill>
              </a:rPr>
            </a:br>
            <a:r>
              <a:rPr lang="uk-UA" sz="5400" b="1" dirty="0" smtClean="0">
                <a:solidFill>
                  <a:srgbClr val="0070C0"/>
                </a:solidFill>
              </a:rPr>
              <a:t> та запрошую до</a:t>
            </a:r>
            <a:br>
              <a:rPr lang="uk-UA" sz="5400" b="1" dirty="0" smtClean="0">
                <a:solidFill>
                  <a:srgbClr val="0070C0"/>
                </a:solidFill>
              </a:rPr>
            </a:br>
            <a:r>
              <a:rPr lang="uk-UA" sz="5400" b="1" dirty="0" smtClean="0">
                <a:solidFill>
                  <a:schemeClr val="accent6">
                    <a:lumMod val="75000"/>
                  </a:schemeClr>
                </a:solidFill>
              </a:rPr>
              <a:t>міста Лубни </a:t>
            </a:r>
            <a:r>
              <a:rPr lang="en-US" sz="5400" b="1" dirty="0" smtClean="0">
                <a:solidFill>
                  <a:schemeClr val="accent6">
                    <a:lumMod val="75000"/>
                  </a:schemeClr>
                </a:solidFill>
              </a:rPr>
              <a:t>!</a:t>
            </a:r>
            <a:r>
              <a:rPr lang="uk-UA" sz="5400" b="1" dirty="0" smtClean="0">
                <a:solidFill>
                  <a:schemeClr val="accent6">
                    <a:lumMod val="75000"/>
                  </a:schemeClr>
                </a:solidFill>
              </a:rPr>
              <a:t/>
            </a:r>
            <a:br>
              <a:rPr lang="uk-UA" sz="5400" b="1" dirty="0" smtClean="0">
                <a:solidFill>
                  <a:schemeClr val="accent6">
                    <a:lumMod val="75000"/>
                  </a:schemeClr>
                </a:solidFill>
              </a:rPr>
            </a:br>
            <a:endParaRPr lang="ru-RU" sz="54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1029" name="Содержимое 3" descr="Grom_Budjet_2_3_логотип.JP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0"/>
            <a:ext cx="785813" cy="887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0" name="Объект 3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0" y="0"/>
            <a:ext cx="971550" cy="1003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1" name="Picture 20" descr="Копия DSC_1300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50825" y="3089275"/>
            <a:ext cx="3113088" cy="2205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2" name="Picture 14" descr="Копия Лубни1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8"/>
          <a:srcRect/>
          <a:stretch>
            <a:fillRect/>
          </a:stretch>
        </p:blipFill>
        <p:spPr>
          <a:xfrm>
            <a:off x="2919413" y="3929063"/>
            <a:ext cx="3171825" cy="2233612"/>
          </a:xfrm>
        </p:spPr>
      </p:pic>
      <p:sp>
        <p:nvSpPr>
          <p:cNvPr id="3" name="TextBox 2"/>
          <p:cNvSpPr txBox="1"/>
          <p:nvPr/>
        </p:nvSpPr>
        <p:spPr>
          <a:xfrm>
            <a:off x="8676456" y="404664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dirty="0" smtClean="0"/>
              <a:t>9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3744</TotalTime>
  <Words>425</Words>
  <Application>Microsoft Office PowerPoint</Application>
  <PresentationFormat>Экран (4:3)</PresentationFormat>
  <Paragraphs>88</Paragraphs>
  <Slides>9</Slides>
  <Notes>1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4" baseType="lpstr">
      <vt:lpstr>Arial</vt:lpstr>
      <vt:lpstr>Calibri</vt:lpstr>
      <vt:lpstr>Wingdings</vt:lpstr>
      <vt:lpstr>Тема Office</vt:lpstr>
      <vt:lpstr>Clip</vt:lpstr>
      <vt:lpstr>                      </vt:lpstr>
      <vt:lpstr>Для чого потрібний партиципаторний бюджет?</vt:lpstr>
      <vt:lpstr>Презентация PowerPoint</vt:lpstr>
      <vt:lpstr>місто Лубни</vt:lpstr>
      <vt:lpstr>   Координаційна рада з питань громадського бюджету у місті Лубни</vt:lpstr>
      <vt:lpstr>   Громадський бюджет  м. Лубни</vt:lpstr>
      <vt:lpstr>Вимоги до проектів</vt:lpstr>
      <vt:lpstr>Громадський бюджет міста Лубни:</vt:lpstr>
      <vt:lpstr> Дякую за увагу  та запрошую до міста Лубни ! </vt:lpstr>
    </vt:vector>
  </TitlesOfParts>
  <Company>Grizli777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Громадський бюджет м. Черкаси</dc:title>
  <dc:creator>nachdoh</dc:creator>
  <cp:lastModifiedBy>Пользователь Windows</cp:lastModifiedBy>
  <cp:revision>377</cp:revision>
  <cp:lastPrinted>2016-12-12T12:40:25Z</cp:lastPrinted>
  <dcterms:created xsi:type="dcterms:W3CDTF">2015-10-15T09:09:23Z</dcterms:created>
  <dcterms:modified xsi:type="dcterms:W3CDTF">2016-12-13T06:38:45Z</dcterms:modified>
</cp:coreProperties>
</file>